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3"/>
  </p:notesMasterIdLst>
  <p:handoutMasterIdLst>
    <p:handoutMasterId r:id="rId24"/>
  </p:handoutMasterIdLst>
  <p:sldIdLst>
    <p:sldId id="363" r:id="rId5"/>
    <p:sldId id="383" r:id="rId6"/>
    <p:sldId id="365" r:id="rId7"/>
    <p:sldId id="366" r:id="rId8"/>
    <p:sldId id="386" r:id="rId9"/>
    <p:sldId id="384" r:id="rId10"/>
    <p:sldId id="382" r:id="rId11"/>
    <p:sldId id="369" r:id="rId12"/>
    <p:sldId id="370" r:id="rId13"/>
    <p:sldId id="385" r:id="rId14"/>
    <p:sldId id="372" r:id="rId15"/>
    <p:sldId id="373" r:id="rId16"/>
    <p:sldId id="374" r:id="rId17"/>
    <p:sldId id="375" r:id="rId18"/>
    <p:sldId id="376" r:id="rId19"/>
    <p:sldId id="377" r:id="rId20"/>
    <p:sldId id="378" r:id="rId21"/>
    <p:sldId id="380" r:id="rId22"/>
  </p:sldIdLst>
  <p:sldSz cx="10691813" cy="7559675"/>
  <p:notesSz cx="9144000" cy="6858000"/>
  <p:defaultTextStyle>
    <a:defPPr>
      <a:defRPr lang="en-US"/>
    </a:defPPr>
    <a:lvl1pPr algn="l" defTabSz="457176" rtl="0" eaLnBrk="0" fontAlgn="base" hangingPunct="0">
      <a:spcBef>
        <a:spcPct val="0"/>
      </a:spcBef>
      <a:spcAft>
        <a:spcPct val="0"/>
      </a:spcAft>
      <a:defRPr kern="1200">
        <a:solidFill>
          <a:schemeClr val="tx1"/>
        </a:solidFill>
        <a:latin typeface="Cambria" panose="02040503050406030204" pitchFamily="18" charset="0"/>
        <a:ea typeface="+mn-ea"/>
        <a:cs typeface="+mn-cs"/>
      </a:defRPr>
    </a:lvl1pPr>
    <a:lvl2pPr marL="457176" algn="l" defTabSz="457176" rtl="0" eaLnBrk="0" fontAlgn="base" hangingPunct="0">
      <a:spcBef>
        <a:spcPct val="0"/>
      </a:spcBef>
      <a:spcAft>
        <a:spcPct val="0"/>
      </a:spcAft>
      <a:defRPr kern="1200">
        <a:solidFill>
          <a:schemeClr val="tx1"/>
        </a:solidFill>
        <a:latin typeface="Cambria" panose="02040503050406030204" pitchFamily="18" charset="0"/>
        <a:ea typeface="+mn-ea"/>
        <a:cs typeface="+mn-cs"/>
      </a:defRPr>
    </a:lvl2pPr>
    <a:lvl3pPr marL="914353" algn="l" defTabSz="457176" rtl="0" eaLnBrk="0" fontAlgn="base" hangingPunct="0">
      <a:spcBef>
        <a:spcPct val="0"/>
      </a:spcBef>
      <a:spcAft>
        <a:spcPct val="0"/>
      </a:spcAft>
      <a:defRPr kern="1200">
        <a:solidFill>
          <a:schemeClr val="tx1"/>
        </a:solidFill>
        <a:latin typeface="Cambria" panose="02040503050406030204" pitchFamily="18" charset="0"/>
        <a:ea typeface="+mn-ea"/>
        <a:cs typeface="+mn-cs"/>
      </a:defRPr>
    </a:lvl3pPr>
    <a:lvl4pPr marL="1371529" algn="l" defTabSz="457176" rtl="0" eaLnBrk="0" fontAlgn="base" hangingPunct="0">
      <a:spcBef>
        <a:spcPct val="0"/>
      </a:spcBef>
      <a:spcAft>
        <a:spcPct val="0"/>
      </a:spcAft>
      <a:defRPr kern="1200">
        <a:solidFill>
          <a:schemeClr val="tx1"/>
        </a:solidFill>
        <a:latin typeface="Cambria" panose="02040503050406030204" pitchFamily="18" charset="0"/>
        <a:ea typeface="+mn-ea"/>
        <a:cs typeface="+mn-cs"/>
      </a:defRPr>
    </a:lvl4pPr>
    <a:lvl5pPr marL="1828707" algn="l" defTabSz="457176" rtl="0" eaLnBrk="0" fontAlgn="base" hangingPunct="0">
      <a:spcBef>
        <a:spcPct val="0"/>
      </a:spcBef>
      <a:spcAft>
        <a:spcPct val="0"/>
      </a:spcAft>
      <a:defRPr kern="1200">
        <a:solidFill>
          <a:schemeClr val="tx1"/>
        </a:solidFill>
        <a:latin typeface="Cambria" panose="02040503050406030204" pitchFamily="18" charset="0"/>
        <a:ea typeface="+mn-ea"/>
        <a:cs typeface="+mn-cs"/>
      </a:defRPr>
    </a:lvl5pPr>
    <a:lvl6pPr marL="2285883" algn="l" defTabSz="914353" rtl="0" eaLnBrk="1" latinLnBrk="0" hangingPunct="1">
      <a:defRPr kern="1200">
        <a:solidFill>
          <a:schemeClr val="tx1"/>
        </a:solidFill>
        <a:latin typeface="Cambria" panose="02040503050406030204" pitchFamily="18" charset="0"/>
        <a:ea typeface="+mn-ea"/>
        <a:cs typeface="+mn-cs"/>
      </a:defRPr>
    </a:lvl6pPr>
    <a:lvl7pPr marL="2743059" algn="l" defTabSz="914353" rtl="0" eaLnBrk="1" latinLnBrk="0" hangingPunct="1">
      <a:defRPr kern="1200">
        <a:solidFill>
          <a:schemeClr val="tx1"/>
        </a:solidFill>
        <a:latin typeface="Cambria" panose="02040503050406030204" pitchFamily="18" charset="0"/>
        <a:ea typeface="+mn-ea"/>
        <a:cs typeface="+mn-cs"/>
      </a:defRPr>
    </a:lvl7pPr>
    <a:lvl8pPr marL="3200236" algn="l" defTabSz="914353" rtl="0" eaLnBrk="1" latinLnBrk="0" hangingPunct="1">
      <a:defRPr kern="1200">
        <a:solidFill>
          <a:schemeClr val="tx1"/>
        </a:solidFill>
        <a:latin typeface="Cambria" panose="02040503050406030204" pitchFamily="18" charset="0"/>
        <a:ea typeface="+mn-ea"/>
        <a:cs typeface="+mn-cs"/>
      </a:defRPr>
    </a:lvl8pPr>
    <a:lvl9pPr marL="3657412" algn="l" defTabSz="914353" rtl="0" eaLnBrk="1" latinLnBrk="0" hangingPunct="1">
      <a:defRPr kern="1200">
        <a:solidFill>
          <a:schemeClr val="tx1"/>
        </a:solidFill>
        <a:latin typeface="Cambria" panose="02040503050406030204" pitchFamily="18" charset="0"/>
        <a:ea typeface="+mn-ea"/>
        <a:cs typeface="+mn-cs"/>
      </a:defRPr>
    </a:lvl9pPr>
  </p:defaultTextStyle>
  <p:extLst>
    <p:ext uri="{EFAFB233-063F-42B5-8137-9DF3F51BA10A}">
      <p15:sldGuideLst xmlns:p15="http://schemas.microsoft.com/office/powerpoint/2012/main">
        <p15:guide id="4" pos="6611" userDrawn="1">
          <p15:clr>
            <a:srgbClr val="A4A3A4"/>
          </p15:clr>
        </p15:guide>
        <p15:guide id="5" orient="horz" pos="137" userDrawn="1">
          <p15:clr>
            <a:srgbClr val="A4A3A4"/>
          </p15:clr>
        </p15:guide>
        <p15:guide id="6" orient="horz" pos="4649" userDrawn="1">
          <p15:clr>
            <a:srgbClr val="A4A3A4"/>
          </p15:clr>
        </p15:guide>
        <p15:guide id="7" pos="351" userDrawn="1">
          <p15:clr>
            <a:srgbClr val="A4A3A4"/>
          </p15:clr>
        </p15:guide>
        <p15:guide id="8" pos="6384" userDrawn="1">
          <p15:clr>
            <a:srgbClr val="A4A3A4"/>
          </p15:clr>
        </p15:guide>
        <p15:guide id="13" orient="horz" pos="272"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756"/>
    <a:srgbClr val="FF0000"/>
    <a:srgbClr val="C00000"/>
    <a:srgbClr val="285943"/>
    <a:srgbClr val="77AF9C"/>
    <a:srgbClr val="2B3A5B"/>
    <a:srgbClr val="8B8B8A"/>
    <a:srgbClr val="6969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28"/>
    <p:restoredTop sz="95827" autoAdjust="0"/>
  </p:normalViewPr>
  <p:slideViewPr>
    <p:cSldViewPr snapToGrid="0" snapToObjects="1">
      <p:cViewPr varScale="1">
        <p:scale>
          <a:sx n="105" d="100"/>
          <a:sy n="105" d="100"/>
        </p:scale>
        <p:origin x="1768" y="192"/>
      </p:cViewPr>
      <p:guideLst>
        <p:guide pos="6611"/>
        <p:guide orient="horz" pos="137"/>
        <p:guide orient="horz" pos="4649"/>
        <p:guide pos="351"/>
        <p:guide pos="6384"/>
        <p:guide orient="horz" pos="272"/>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48" d="100"/>
          <a:sy n="148" d="100"/>
        </p:scale>
        <p:origin x="3608" y="19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759809593893"/>
          <c:y val="0.27123797819936107"/>
          <c:w val="0.38594703708719258"/>
          <c:h val="0.61883382565716405"/>
        </c:manualLayout>
      </c:layout>
      <c:pieChart>
        <c:varyColors val="1"/>
        <c:ser>
          <c:idx val="0"/>
          <c:order val="0"/>
          <c:tx>
            <c:strRef>
              <c:f>性別!$B$1</c:f>
              <c:strCache>
                <c:ptCount val="1"/>
                <c:pt idx="0">
                  <c:v>n=561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3A2A-E84C-A2FF-CCDB0FAA492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3A2A-E84C-A2FF-CCDB0FAA4921}"/>
              </c:ext>
            </c:extLst>
          </c:dPt>
          <c:dLbls>
            <c:dLbl>
              <c:idx val="0"/>
              <c:layout>
                <c:manualLayout>
                  <c:x val="9.120545331342135E-3"/>
                  <c:y val="5.5040411509820725E-2"/>
                </c:manualLayout>
              </c:layout>
              <c:tx>
                <c:rich>
                  <a:bodyPr/>
                  <a:lstStyle/>
                  <a:p>
                    <a:fld id="{B95C31C1-2EEF-464B-8E71-052E2A87ED57}" type="CATEGORYNAME">
                      <a:rPr lang="ja-JP" altLang="en-US" sz="1000"/>
                      <a:pPr/>
                      <a:t>[分類名]</a:t>
                    </a:fld>
                    <a:r>
                      <a:rPr lang="ja-JP" altLang="en-US" baseline="0"/>
                      <a:t>
</a:t>
                    </a:r>
                    <a:fld id="{FFA0E3D1-49D5-134B-828A-E62FFC4A6D1C}" type="PERCENTAGE">
                      <a:rPr lang="en-US" altLang="ja-JP" sz="1400" baseline="0"/>
                      <a:pPr/>
                      <a:t>[パーセンテージ]</a:t>
                    </a:fld>
                    <a:endParaRPr lang="ja-JP" altLang="en-US"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A2A-E84C-A2FF-CCDB0FAA4921}"/>
                </c:ext>
              </c:extLst>
            </c:dLbl>
            <c:dLbl>
              <c:idx val="1"/>
              <c:layout>
                <c:manualLayout>
                  <c:x val="2.5481496964200833E-2"/>
                  <c:y val="-0.11445603383409875"/>
                </c:manualLayout>
              </c:layout>
              <c:tx>
                <c:rich>
                  <a:bodyPr/>
                  <a:lstStyle/>
                  <a:p>
                    <a:fld id="{01E81434-4C74-F544-B1F1-61F04F5FED3F}" type="CATEGORYNAME">
                      <a:rPr lang="ja-JP" altLang="en-US" sz="1000"/>
                      <a:pPr/>
                      <a:t>[分類名]</a:t>
                    </a:fld>
                    <a:r>
                      <a:rPr lang="ja-JP" altLang="en-US" baseline="0"/>
                      <a:t>
</a:t>
                    </a:r>
                    <a:fld id="{29913F54-6D1F-3341-8F9F-455688DF0779}" type="PERCENTAGE">
                      <a:rPr lang="en-US" altLang="ja-JP" sz="1400" baseline="0"/>
                      <a:pPr/>
                      <a:t>[パーセンテージ]</a:t>
                    </a:fld>
                    <a:endParaRPr lang="ja-JP" altLang="en-US" baseline="0"/>
                  </a:p>
                </c:rich>
              </c:tx>
              <c:showLegendKey val="0"/>
              <c:showVal val="0"/>
              <c:showCatName val="1"/>
              <c:showSerName val="0"/>
              <c:showPercent val="1"/>
              <c:showBubbleSize val="0"/>
              <c:extLst>
                <c:ext xmlns:c15="http://schemas.microsoft.com/office/drawing/2012/chart" uri="{CE6537A1-D6FC-4f65-9D91-7224C49458BB}">
                  <c15:layout>
                    <c:manualLayout>
                      <c:w val="0.28717985888000758"/>
                      <c:h val="0.50627091928076595"/>
                    </c:manualLayout>
                  </c15:layout>
                  <c15:dlblFieldTable/>
                  <c15:showDataLabelsRange val="0"/>
                </c:ext>
                <c:ext xmlns:c16="http://schemas.microsoft.com/office/drawing/2014/chart" uri="{C3380CC4-5D6E-409C-BE32-E72D297353CC}">
                  <c16:uniqueId val="{00000001-3A2A-E84C-A2FF-CCDB0FAA4921}"/>
                </c:ext>
              </c:extLst>
            </c:dLbl>
            <c:spPr>
              <a:noFill/>
              <a:ln>
                <a:noFill/>
              </a:ln>
              <a:effectLst/>
            </c:spPr>
            <c:txPr>
              <a:bodyPr rot="0" spcFirstLastPara="1" vertOverflow="ellipsis" vert="horz" wrap="square" anchor="ctr" anchorCtr="1"/>
              <a:lstStyle/>
              <a:p>
                <a:pPr>
                  <a:defRPr sz="120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endParaRPr lang="ja-JP"/>
              </a:p>
            </c:txPr>
            <c:showLegendKey val="0"/>
            <c:showVal val="0"/>
            <c:showCatName val="1"/>
            <c:showSerName val="0"/>
            <c:showPercent val="1"/>
            <c:showBubbleSize val="0"/>
            <c:showLeaderLines val="0"/>
            <c:extLst>
              <c:ext xmlns:c15="http://schemas.microsoft.com/office/drawing/2012/chart" uri="{CE6537A1-D6FC-4f65-9D91-7224C49458BB}"/>
            </c:extLst>
          </c:dLbls>
          <c:cat>
            <c:strRef>
              <c:f>性別!$A$2:$A$3</c:f>
              <c:strCache>
                <c:ptCount val="2"/>
                <c:pt idx="0">
                  <c:v>女性</c:v>
                </c:pt>
                <c:pt idx="1">
                  <c:v>男性</c:v>
                </c:pt>
              </c:strCache>
            </c:strRef>
          </c:cat>
          <c:val>
            <c:numRef>
              <c:f>性別!$B$2:$B$3</c:f>
              <c:numCache>
                <c:formatCode>0.0%</c:formatCode>
                <c:ptCount val="2"/>
                <c:pt idx="0">
                  <c:v>0.19600000000000001</c:v>
                </c:pt>
                <c:pt idx="1">
                  <c:v>0.80400000000000005</c:v>
                </c:pt>
              </c:numCache>
            </c:numRef>
          </c:val>
          <c:extLst>
            <c:ext xmlns:c16="http://schemas.microsoft.com/office/drawing/2014/chart" uri="{C3380CC4-5D6E-409C-BE32-E72D297353CC}">
              <c16:uniqueId val="{00000000-3A2A-E84C-A2FF-CCDB0FAA4921}"/>
            </c:ext>
          </c:extLst>
        </c:ser>
        <c:dLbls>
          <c:showLegendKey val="0"/>
          <c:showVal val="0"/>
          <c:showCatName val="1"/>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YuMincho +36p Kana Medium" panose="02020500000000000000" pitchFamily="18" charset="-128"/>
          <a:ea typeface="YuMincho +36p Kana Medium" panose="02020500000000000000" pitchFamily="18"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759809593893"/>
          <c:y val="0.27123797819936107"/>
          <c:w val="0.38594703708719258"/>
          <c:h val="0.61883382565716405"/>
        </c:manualLayout>
      </c:layout>
      <c:pieChart>
        <c:varyColors val="1"/>
        <c:ser>
          <c:idx val="0"/>
          <c:order val="0"/>
          <c:tx>
            <c:strRef>
              <c:f>年代!$B$1</c:f>
              <c:strCache>
                <c:ptCount val="1"/>
                <c:pt idx="0">
                  <c:v>n=561</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2-3A2A-E84C-A2FF-CCDB0FAA492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3A2A-E84C-A2FF-CCDB0FAA4921}"/>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6-566A-4949-938B-DD14ED1D5052}"/>
              </c:ext>
            </c:extLst>
          </c:dPt>
          <c:dPt>
            <c:idx val="3"/>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5-566A-4949-938B-DD14ED1D5052}"/>
              </c:ext>
            </c:extLst>
          </c:dPt>
          <c:dPt>
            <c:idx val="4"/>
            <c:bubble3D val="0"/>
            <c:spPr>
              <a:solidFill>
                <a:schemeClr val="tx2"/>
              </a:solidFill>
              <a:ln w="19050">
                <a:solidFill>
                  <a:schemeClr val="lt1"/>
                </a:solidFill>
              </a:ln>
              <a:effectLst/>
            </c:spPr>
            <c:extLst>
              <c:ext xmlns:c16="http://schemas.microsoft.com/office/drawing/2014/chart" uri="{C3380CC4-5D6E-409C-BE32-E72D297353CC}">
                <c16:uniqueId val="{00000004-566A-4949-938B-DD14ED1D5052}"/>
              </c:ext>
            </c:extLst>
          </c:dPt>
          <c:dLbls>
            <c:dLbl>
              <c:idx val="0"/>
              <c:layout>
                <c:manualLayout>
                  <c:x val="-5.5607210402289747E-2"/>
                  <c:y val="4.7078626722934273E-2"/>
                </c:manualLayout>
              </c:layout>
              <c:tx>
                <c:rich>
                  <a:bodyPr/>
                  <a:lstStyle/>
                  <a:p>
                    <a:fld id="{B95C31C1-2EEF-464B-8E71-052E2A87ED57}" type="CATEGORYNAME">
                      <a:rPr lang="ja-JP" altLang="en-US" sz="900"/>
                      <a:pPr/>
                      <a:t>[分類名]</a:t>
                    </a:fld>
                    <a:r>
                      <a:rPr lang="ja-JP" altLang="en-US" baseline="0"/>
                      <a:t>
</a:t>
                    </a:r>
                    <a:fld id="{FFA0E3D1-49D5-134B-828A-E62FFC4A6D1C}" type="PERCENTAGE">
                      <a:rPr lang="en-US" altLang="ja-JP" sz="1050" baseline="0"/>
                      <a:pPr/>
                      <a:t>[パーセンテージ]</a:t>
                    </a:fld>
                    <a:endParaRPr lang="ja-JP" altLang="en-US"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A2A-E84C-A2FF-CCDB0FAA4921}"/>
                </c:ext>
              </c:extLst>
            </c:dLbl>
            <c:dLbl>
              <c:idx val="1"/>
              <c:layout>
                <c:manualLayout>
                  <c:x val="-6.0559895087095916E-2"/>
                  <c:y val="0.10545933472398726"/>
                </c:manualLayout>
              </c:layout>
              <c:tx>
                <c:rich>
                  <a:bodyPr/>
                  <a:lstStyle/>
                  <a:p>
                    <a:fld id="{01E81434-4C74-F544-B1F1-61F04F5FED3F}" type="CATEGORYNAME">
                      <a:rPr lang="ja-JP" altLang="en-US" sz="900"/>
                      <a:pPr/>
                      <a:t>[分類名]</a:t>
                    </a:fld>
                    <a:r>
                      <a:rPr lang="ja-JP" altLang="en-US" baseline="0"/>
                      <a:t>
</a:t>
                    </a:r>
                    <a:fld id="{29913F54-6D1F-3341-8F9F-455688DF0779}" type="PERCENTAGE">
                      <a:rPr lang="en-US" altLang="ja-JP" sz="1050" baseline="0"/>
                      <a:pPr/>
                      <a:t>[パーセンテージ]</a:t>
                    </a:fld>
                    <a:endParaRPr lang="ja-JP" altLang="en-US" baseline="0"/>
                  </a:p>
                </c:rich>
              </c:tx>
              <c:showLegendKey val="0"/>
              <c:showVal val="0"/>
              <c:showCatName val="1"/>
              <c:showSerName val="0"/>
              <c:showPercent val="1"/>
              <c:showBubbleSize val="0"/>
              <c:extLst>
                <c:ext xmlns:c15="http://schemas.microsoft.com/office/drawing/2012/chart" uri="{CE6537A1-D6FC-4f65-9D91-7224C49458BB}">
                  <c15:layout>
                    <c:manualLayout>
                      <c:w val="0.23580220276643732"/>
                      <c:h val="0.27735924223595093"/>
                    </c:manualLayout>
                  </c15:layout>
                  <c15:dlblFieldTable/>
                  <c15:showDataLabelsRange val="0"/>
                </c:ext>
                <c:ext xmlns:c16="http://schemas.microsoft.com/office/drawing/2014/chart" uri="{C3380CC4-5D6E-409C-BE32-E72D297353CC}">
                  <c16:uniqueId val="{00000001-3A2A-E84C-A2FF-CCDB0FAA4921}"/>
                </c:ext>
              </c:extLst>
            </c:dLbl>
            <c:dLbl>
              <c:idx val="2"/>
              <c:layout>
                <c:manualLayout>
                  <c:x val="-6.8422968913821144E-2"/>
                  <c:y val="-4.8239727260294761E-2"/>
                </c:manualLayout>
              </c:layout>
              <c:tx>
                <c:rich>
                  <a:bodyPr/>
                  <a:lstStyle/>
                  <a:p>
                    <a:fld id="{B2ED26BA-C022-1542-AF82-014F624B2E0B}" type="CATEGORYNAME">
                      <a:rPr lang="ja-JP" altLang="en-US" sz="900"/>
                      <a:pPr/>
                      <a:t>[分類名]</a:t>
                    </a:fld>
                    <a:r>
                      <a:rPr lang="ja-JP" altLang="en-US" baseline="0"/>
                      <a:t>
</a:t>
                    </a:r>
                    <a:fld id="{177E9D83-A02F-0F4E-8AA4-607FF7F61F55}" type="PERCENTAGE">
                      <a:rPr lang="en-US" altLang="ja-JP" baseline="0"/>
                      <a:pPr/>
                      <a:t>[パーセンテージ]</a:t>
                    </a:fld>
                    <a:endParaRPr lang="ja-JP" altLang="en-US" baseline="0"/>
                  </a:p>
                </c:rich>
              </c:tx>
              <c:showLegendKey val="0"/>
              <c:showVal val="0"/>
              <c:showCatName val="1"/>
              <c:showSerName val="0"/>
              <c:showPercent val="1"/>
              <c:showBubbleSize val="0"/>
              <c:extLst>
                <c:ext xmlns:c15="http://schemas.microsoft.com/office/drawing/2012/chart" uri="{CE6537A1-D6FC-4f65-9D91-7224C49458BB}">
                  <c15:layout>
                    <c:manualLayout>
                      <c:w val="0.29266755892079954"/>
                      <c:h val="0.2698861440380893"/>
                    </c:manualLayout>
                  </c15:layout>
                  <c15:dlblFieldTable/>
                  <c15:showDataLabelsRange val="0"/>
                </c:ext>
                <c:ext xmlns:c16="http://schemas.microsoft.com/office/drawing/2014/chart" uri="{C3380CC4-5D6E-409C-BE32-E72D297353CC}">
                  <c16:uniqueId val="{00000006-566A-4949-938B-DD14ED1D5052}"/>
                </c:ext>
              </c:extLst>
            </c:dLbl>
            <c:dLbl>
              <c:idx val="3"/>
              <c:layout>
                <c:manualLayout>
                  <c:x val="-9.9537803369214542E-2"/>
                  <c:y val="-1.2585651092200443E-16"/>
                </c:manualLayout>
              </c:layout>
              <c:tx>
                <c:rich>
                  <a:bodyPr/>
                  <a:lstStyle/>
                  <a:p>
                    <a:fld id="{3D2CDCBF-55A7-274B-BA2C-2BFC1646B8F5}" type="CATEGORYNAME">
                      <a:rPr lang="ja-JP" altLang="en-US" sz="900"/>
                      <a:pPr/>
                      <a:t>[分類名]</a:t>
                    </a:fld>
                    <a:r>
                      <a:rPr lang="ja-JP" altLang="en-US" baseline="0"/>
                      <a:t>
</a:t>
                    </a:r>
                    <a:fld id="{154FD6ED-388E-8C42-8D4D-8F8A780204E8}" type="PERCENTAGE">
                      <a:rPr lang="en-US" altLang="ja-JP" baseline="0"/>
                      <a:pPr/>
                      <a:t>[パーセンテージ]</a:t>
                    </a:fld>
                    <a:endParaRPr lang="ja-JP" altLang="en-US" baseline="0"/>
                  </a:p>
                </c:rich>
              </c:tx>
              <c:showLegendKey val="0"/>
              <c:showVal val="0"/>
              <c:showCatName val="1"/>
              <c:showSerName val="0"/>
              <c:showPercent val="1"/>
              <c:showBubbleSize val="0"/>
              <c:extLst>
                <c:ext xmlns:c15="http://schemas.microsoft.com/office/drawing/2012/chart" uri="{CE6537A1-D6FC-4f65-9D91-7224C49458BB}">
                  <c15:layout>
                    <c:manualLayout>
                      <c:w val="0.36489968883479929"/>
                      <c:h val="0.2684947693718111"/>
                    </c:manualLayout>
                  </c15:layout>
                  <c15:dlblFieldTable/>
                  <c15:showDataLabelsRange val="0"/>
                </c:ext>
                <c:ext xmlns:c16="http://schemas.microsoft.com/office/drawing/2014/chart" uri="{C3380CC4-5D6E-409C-BE32-E72D297353CC}">
                  <c16:uniqueId val="{00000005-566A-4949-938B-DD14ED1D5052}"/>
                </c:ext>
              </c:extLst>
            </c:dLbl>
            <c:dLbl>
              <c:idx val="4"/>
              <c:layout>
                <c:manualLayout>
                  <c:x val="5.1312254110381053E-2"/>
                  <c:y val="-5.4944704478831805E-2"/>
                </c:manualLayout>
              </c:layout>
              <c:tx>
                <c:rich>
                  <a:bodyPr/>
                  <a:lstStyle/>
                  <a:p>
                    <a:fld id="{3073C0D0-15EF-A74E-927C-9CA3B3068FDF}" type="CATEGORYNAME">
                      <a:rPr lang="ja-JP" altLang="en-US" sz="900"/>
                      <a:pPr/>
                      <a:t>[分類名]</a:t>
                    </a:fld>
                    <a:r>
                      <a:rPr lang="ja-JP" altLang="en-US" baseline="0"/>
                      <a:t>
</a:t>
                    </a:r>
                    <a:fld id="{247361DA-9965-0146-BE6F-72CF7F799134}" type="PERCENTAGE">
                      <a:rPr lang="en-US" altLang="ja-JP" baseline="0"/>
                      <a:pPr/>
                      <a:t>[パーセンテージ]</a:t>
                    </a:fld>
                    <a:endParaRPr lang="ja-JP" altLang="en-US" baseline="0"/>
                  </a:p>
                </c:rich>
              </c:tx>
              <c:showLegendKey val="0"/>
              <c:showVal val="0"/>
              <c:showCatName val="1"/>
              <c:showSerName val="0"/>
              <c:showPercent val="1"/>
              <c:showBubbleSize val="0"/>
              <c:extLst>
                <c:ext xmlns:c15="http://schemas.microsoft.com/office/drawing/2012/chart" uri="{CE6537A1-D6FC-4f65-9D91-7224C49458BB}">
                  <c15:layout>
                    <c:manualLayout>
                      <c:w val="0.30417696665070798"/>
                      <c:h val="0.28208806196014774"/>
                    </c:manualLayout>
                  </c15:layout>
                  <c15:dlblFieldTable/>
                  <c15:showDataLabelsRange val="0"/>
                </c:ext>
                <c:ext xmlns:c16="http://schemas.microsoft.com/office/drawing/2014/chart" uri="{C3380CC4-5D6E-409C-BE32-E72D297353CC}">
                  <c16:uniqueId val="{00000004-566A-4949-938B-DD14ED1D5052}"/>
                </c:ext>
              </c:extLst>
            </c:dLbl>
            <c:spPr>
              <a:noFill/>
              <a:ln>
                <a:noFill/>
              </a:ln>
              <a:effectLst/>
            </c:spPr>
            <c:txPr>
              <a:bodyPr rot="0" spcFirstLastPara="1" vertOverflow="ellipsis" vert="horz" wrap="square" anchor="ctr" anchorCtr="1"/>
              <a:lstStyle/>
              <a:p>
                <a:pPr>
                  <a:defRPr sz="105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endParaRPr lang="ja-JP"/>
              </a:p>
            </c:txPr>
            <c:showLegendKey val="0"/>
            <c:showVal val="0"/>
            <c:showCatName val="1"/>
            <c:showSerName val="0"/>
            <c:showPercent val="1"/>
            <c:showBubbleSize val="0"/>
            <c:showLeaderLines val="0"/>
            <c:extLst>
              <c:ext xmlns:c15="http://schemas.microsoft.com/office/drawing/2012/chart" uri="{CE6537A1-D6FC-4f65-9D91-7224C49458BB}"/>
            </c:extLst>
          </c:dLbls>
          <c:cat>
            <c:strRef>
              <c:f>年代!$A$2:$A$6</c:f>
              <c:strCache>
                <c:ptCount val="5"/>
                <c:pt idx="0">
                  <c:v>男女20代</c:v>
                </c:pt>
                <c:pt idx="1">
                  <c:v>男女30代</c:v>
                </c:pt>
                <c:pt idx="2">
                  <c:v>男女40代</c:v>
                </c:pt>
                <c:pt idx="3">
                  <c:v>男女50代</c:v>
                </c:pt>
                <c:pt idx="4">
                  <c:v>男女60-70代</c:v>
                </c:pt>
              </c:strCache>
            </c:strRef>
          </c:cat>
          <c:val>
            <c:numRef>
              <c:f>年代!$B$2:$B$6</c:f>
              <c:numCache>
                <c:formatCode>0.0%</c:formatCode>
                <c:ptCount val="5"/>
                <c:pt idx="0">
                  <c:v>0.105</c:v>
                </c:pt>
                <c:pt idx="1">
                  <c:v>0.13</c:v>
                </c:pt>
                <c:pt idx="2">
                  <c:v>0.152</c:v>
                </c:pt>
                <c:pt idx="3">
                  <c:v>0.17299999999999999</c:v>
                </c:pt>
                <c:pt idx="4">
                  <c:v>0.44</c:v>
                </c:pt>
              </c:numCache>
            </c:numRef>
          </c:val>
          <c:extLst>
            <c:ext xmlns:c16="http://schemas.microsoft.com/office/drawing/2014/chart" uri="{C3380CC4-5D6E-409C-BE32-E72D297353CC}">
              <c16:uniqueId val="{00000000-3A2A-E84C-A2FF-CCDB0FAA4921}"/>
            </c:ext>
          </c:extLst>
        </c:ser>
        <c:dLbls>
          <c:showLegendKey val="0"/>
          <c:showVal val="0"/>
          <c:showCatName val="1"/>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YuMincho +36p Kana Medium" panose="02020500000000000000" pitchFamily="18" charset="-128"/>
          <a:ea typeface="YuMincho +36p Kana Medium" panose="02020500000000000000" pitchFamily="18"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759809593893"/>
          <c:y val="0.27123797819936107"/>
          <c:w val="0.38594703708719258"/>
          <c:h val="0.61883382565716405"/>
        </c:manualLayout>
      </c:layout>
      <c:pieChart>
        <c:varyColors val="1"/>
        <c:ser>
          <c:idx val="0"/>
          <c:order val="0"/>
          <c:tx>
            <c:strRef>
              <c:f>職業!$B$1</c:f>
              <c:strCache>
                <c:ptCount val="1"/>
                <c:pt idx="0">
                  <c:v>n=561</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2-3A2A-E84C-A2FF-CCDB0FAA4921}"/>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1-3A2A-E84C-A2FF-CCDB0FAA4921}"/>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9-1D17-CD4A-B000-AD6FB4ED02A5}"/>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8-1D17-CD4A-B000-AD6FB4ED02A5}"/>
              </c:ext>
            </c:extLst>
          </c:dPt>
          <c:dPt>
            <c:idx val="4"/>
            <c:bubble3D val="0"/>
            <c:spPr>
              <a:solidFill>
                <a:schemeClr val="accent1"/>
              </a:solidFill>
              <a:ln w="19050">
                <a:solidFill>
                  <a:schemeClr val="lt1"/>
                </a:solidFill>
              </a:ln>
              <a:effectLst/>
            </c:spPr>
            <c:extLst>
              <c:ext xmlns:c16="http://schemas.microsoft.com/office/drawing/2014/chart" uri="{C3380CC4-5D6E-409C-BE32-E72D297353CC}">
                <c16:uniqueId val="{00000007-1D17-CD4A-B000-AD6FB4ED02A5}"/>
              </c:ext>
            </c:extLst>
          </c:dPt>
          <c:dPt>
            <c:idx val="5"/>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6-1D17-CD4A-B000-AD6FB4ED02A5}"/>
              </c:ext>
            </c:extLst>
          </c:dPt>
          <c:dPt>
            <c:idx val="6"/>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5-1D17-CD4A-B000-AD6FB4ED02A5}"/>
              </c:ext>
            </c:extLst>
          </c:dPt>
          <c:dPt>
            <c:idx val="7"/>
            <c:bubble3D val="0"/>
            <c:spPr>
              <a:solidFill>
                <a:schemeClr val="accent5"/>
              </a:solidFill>
              <a:ln w="19050">
                <a:solidFill>
                  <a:schemeClr val="lt1"/>
                </a:solidFill>
              </a:ln>
              <a:effectLst/>
            </c:spPr>
            <c:extLst>
              <c:ext xmlns:c16="http://schemas.microsoft.com/office/drawing/2014/chart" uri="{C3380CC4-5D6E-409C-BE32-E72D297353CC}">
                <c16:uniqueId val="{00000004-1D17-CD4A-B000-AD6FB4ED02A5}"/>
              </c:ext>
            </c:extLst>
          </c:dPt>
          <c:dLbls>
            <c:dLbl>
              <c:idx val="0"/>
              <c:layout>
                <c:manualLayout>
                  <c:x val="-0.15470624723979948"/>
                  <c:y val="3.4136536415765029E-2"/>
                </c:manualLayout>
              </c:layout>
              <c:tx>
                <c:rich>
                  <a:bodyPr/>
                  <a:lstStyle/>
                  <a:p>
                    <a:fld id="{B95C31C1-2EEF-464B-8E71-052E2A87ED57}" type="CATEGORYNAME">
                      <a:rPr lang="ja-JP" altLang="en-US" sz="800"/>
                      <a:pPr/>
                      <a:t>[分類名]</a:t>
                    </a:fld>
                    <a:r>
                      <a:rPr lang="ja-JP" altLang="en-US" baseline="0"/>
                      <a:t>
</a:t>
                    </a:r>
                    <a:fld id="{FFA0E3D1-49D5-134B-828A-E62FFC4A6D1C}" type="PERCENTAGE">
                      <a:rPr lang="en-US" altLang="ja-JP" sz="1050" baseline="0"/>
                      <a:pPr/>
                      <a:t>[パーセンテージ]</a:t>
                    </a:fld>
                    <a:endParaRPr lang="ja-JP" altLang="en-US" baseline="0"/>
                  </a:p>
                </c:rich>
              </c:tx>
              <c:showLegendKey val="0"/>
              <c:showVal val="0"/>
              <c:showCatName val="1"/>
              <c:showSerName val="0"/>
              <c:showPercent val="1"/>
              <c:showBubbleSize val="0"/>
              <c:extLst>
                <c:ext xmlns:c15="http://schemas.microsoft.com/office/drawing/2012/chart" uri="{CE6537A1-D6FC-4f65-9D91-7224C49458BB}">
                  <c15:layout>
                    <c:manualLayout>
                      <c:w val="0.41474612897679569"/>
                      <c:h val="0.2700554820407704"/>
                    </c:manualLayout>
                  </c15:layout>
                  <c15:dlblFieldTable/>
                  <c15:showDataLabelsRange val="0"/>
                </c:ext>
                <c:ext xmlns:c16="http://schemas.microsoft.com/office/drawing/2014/chart" uri="{C3380CC4-5D6E-409C-BE32-E72D297353CC}">
                  <c16:uniqueId val="{00000002-3A2A-E84C-A2FF-CCDB0FAA4921}"/>
                </c:ext>
              </c:extLst>
            </c:dLbl>
            <c:dLbl>
              <c:idx val="1"/>
              <c:layout>
                <c:manualLayout>
                  <c:x val="-2.961193687695329E-2"/>
                  <c:y val="9.9305771775511795E-2"/>
                </c:manualLayout>
              </c:layout>
              <c:tx>
                <c:rich>
                  <a:bodyPr rot="0" spcFirstLastPara="1" vertOverflow="ellipsis" vert="horz" wrap="square" anchor="ctr" anchorCtr="1"/>
                  <a:lstStyle/>
                  <a:p>
                    <a:pPr>
                      <a:lnSpc>
                        <a:spcPct val="100000"/>
                      </a:lnSpc>
                      <a:defRPr sz="110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fld id="{01E81434-4C74-F544-B1F1-61F04F5FED3F}" type="CATEGORYNAME">
                      <a:rPr lang="ja-JP" altLang="en-US" sz="700"/>
                      <a:pPr>
                        <a:lnSpc>
                          <a:spcPct val="100000"/>
                        </a:lnSpc>
                        <a:defRPr sz="1100">
                          <a:solidFill>
                            <a:srgbClr val="575756"/>
                          </a:solidFill>
                        </a:defRPr>
                      </a:pPr>
                      <a:t>[分類名]</a:t>
                    </a:fld>
                    <a:r>
                      <a:rPr lang="ja-JP" altLang="en-US" baseline="0"/>
                      <a:t>
</a:t>
                    </a:r>
                    <a:fld id="{29913F54-6D1F-3341-8F9F-455688DF0779}" type="PERCENTAGE">
                      <a:rPr lang="en-US" altLang="ja-JP" sz="1050" baseline="0"/>
                      <a:pPr>
                        <a:lnSpc>
                          <a:spcPct val="100000"/>
                        </a:lnSpc>
                        <a:defRPr sz="1100">
                          <a:solidFill>
                            <a:srgbClr val="575756"/>
                          </a:solidFill>
                        </a:defRPr>
                      </a:pPr>
                      <a:t>[パーセンテージ]</a:t>
                    </a:fld>
                    <a:endParaRPr lang="ja-JP" altLang="en-US" baseline="0"/>
                  </a:p>
                </c:rich>
              </c:tx>
              <c:spPr>
                <a:noFill/>
                <a:ln>
                  <a:noFill/>
                </a:ln>
                <a:effectLst/>
              </c:spPr>
              <c:txPr>
                <a:bodyPr rot="0" spcFirstLastPara="1" vertOverflow="ellipsis" vert="horz" wrap="square" anchor="ctr" anchorCtr="1"/>
                <a:lstStyle/>
                <a:p>
                  <a:pPr>
                    <a:lnSpc>
                      <a:spcPct val="100000"/>
                    </a:lnSpc>
                    <a:defRPr sz="110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5374426468258113"/>
                      <c:h val="0.30789883933127488"/>
                    </c:manualLayout>
                  </c15:layout>
                  <c15:dlblFieldTable/>
                  <c15:showDataLabelsRange val="0"/>
                </c:ext>
                <c:ext xmlns:c16="http://schemas.microsoft.com/office/drawing/2014/chart" uri="{C3380CC4-5D6E-409C-BE32-E72D297353CC}">
                  <c16:uniqueId val="{00000001-3A2A-E84C-A2FF-CCDB0FAA4921}"/>
                </c:ext>
              </c:extLst>
            </c:dLbl>
            <c:dLbl>
              <c:idx val="2"/>
              <c:layout>
                <c:manualLayout>
                  <c:x val="-2.0605676489328349E-2"/>
                  <c:y val="9.578435951324564E-2"/>
                </c:manualLayout>
              </c:layout>
              <c:tx>
                <c:rich>
                  <a:bodyPr/>
                  <a:lstStyle/>
                  <a:p>
                    <a:fld id="{D6DB4D01-ECE8-264C-BEE4-A6674DB91A5A}" type="CATEGORYNAME">
                      <a:rPr lang="en-US" altLang="ja-JP" sz="700"/>
                      <a:pPr/>
                      <a:t>[分類名]</a:t>
                    </a:fld>
                    <a:r>
                      <a:rPr lang="ja-JP" altLang="en-US" baseline="0"/>
                      <a:t>
</a:t>
                    </a:r>
                    <a:fld id="{602ECACA-272B-BF4C-91B9-40FFA11BED1F}" type="PERCENTAGE">
                      <a:rPr lang="en-US" altLang="ja-JP" sz="1050" baseline="0"/>
                      <a:pPr/>
                      <a:t>[パーセンテージ]</a:t>
                    </a:fld>
                    <a:endParaRPr lang="ja-JP" altLang="en-US" baseline="0"/>
                  </a:p>
                </c:rich>
              </c:tx>
              <c:showLegendKey val="0"/>
              <c:showVal val="0"/>
              <c:showCatName val="1"/>
              <c:showSerName val="0"/>
              <c:showPercent val="1"/>
              <c:showBubbleSize val="0"/>
              <c:extLst>
                <c:ext xmlns:c15="http://schemas.microsoft.com/office/drawing/2012/chart" uri="{CE6537A1-D6FC-4f65-9D91-7224C49458BB}">
                  <c15:layout>
                    <c:manualLayout>
                      <c:w val="0.22517707423801608"/>
                      <c:h val="0.32123204293263452"/>
                    </c:manualLayout>
                  </c15:layout>
                  <c15:dlblFieldTable/>
                  <c15:showDataLabelsRange val="0"/>
                </c:ext>
                <c:ext xmlns:c16="http://schemas.microsoft.com/office/drawing/2014/chart" uri="{C3380CC4-5D6E-409C-BE32-E72D297353CC}">
                  <c16:uniqueId val="{00000009-1D17-CD4A-B000-AD6FB4ED02A5}"/>
                </c:ext>
              </c:extLst>
            </c:dLbl>
            <c:dLbl>
              <c:idx val="3"/>
              <c:layout>
                <c:manualLayout>
                  <c:x val="6.3566533053295737E-2"/>
                  <c:y val="-8.9071810971865464E-2"/>
                </c:manualLayout>
              </c:layout>
              <c:tx>
                <c:rich>
                  <a:bodyPr rot="0" spcFirstLastPara="1" vertOverflow="ellipsis" vert="horz" wrap="square" anchor="ctr" anchorCtr="1"/>
                  <a:lstStyle/>
                  <a:p>
                    <a:pPr>
                      <a:defRPr sz="80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fld id="{961BCCEA-6799-684C-87AD-8891BE48D6E7}" type="CATEGORYNAME">
                      <a:rPr lang="en-US" altLang="ja-JP" sz="700"/>
                      <a:pPr>
                        <a:defRPr sz="800">
                          <a:solidFill>
                            <a:srgbClr val="575756"/>
                          </a:solidFill>
                        </a:defRPr>
                      </a:pPr>
                      <a:t>[分類名]</a:t>
                    </a:fld>
                    <a:r>
                      <a:rPr lang="ja-JP" altLang="en-US" sz="800" baseline="0"/>
                      <a:t>
</a:t>
                    </a:r>
                    <a:fld id="{1A7050B6-1FC3-FA45-BA7A-2BC8DACC1A68}" type="PERCENTAGE">
                      <a:rPr lang="en-US" altLang="ja-JP" sz="900" baseline="0"/>
                      <a:pPr>
                        <a:defRPr sz="800">
                          <a:solidFill>
                            <a:srgbClr val="575756"/>
                          </a:solidFill>
                        </a:defRPr>
                      </a:pPr>
                      <a:t>[パーセンテージ]</a:t>
                    </a:fld>
                    <a:endParaRPr lang="ja-JP" altLang="en-US" sz="800" baseline="0"/>
                  </a:p>
                </c:rich>
              </c:tx>
              <c:spPr>
                <a:noFill/>
                <a:ln>
                  <a:noFill/>
                </a:ln>
                <a:effectLst/>
              </c:spPr>
              <c:txPr>
                <a:bodyPr rot="0" spcFirstLastPara="1" vertOverflow="ellipsis" vert="horz" wrap="square" anchor="ctr" anchorCtr="1"/>
                <a:lstStyle/>
                <a:p>
                  <a:pPr>
                    <a:defRPr sz="80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3977689151695561"/>
                      <c:h val="0.31151944249846486"/>
                    </c:manualLayout>
                  </c15:layout>
                  <c15:dlblFieldTable/>
                  <c15:showDataLabelsRange val="0"/>
                </c:ext>
                <c:ext xmlns:c16="http://schemas.microsoft.com/office/drawing/2014/chart" uri="{C3380CC4-5D6E-409C-BE32-E72D297353CC}">
                  <c16:uniqueId val="{00000008-1D17-CD4A-B000-AD6FB4ED02A5}"/>
                </c:ext>
              </c:extLst>
            </c:dLbl>
            <c:dLbl>
              <c:idx val="4"/>
              <c:layout>
                <c:manualLayout>
                  <c:x val="-8.0549309402043648E-2"/>
                  <c:y val="-1.1189382735268935E-4"/>
                </c:manualLayout>
              </c:layout>
              <c:tx>
                <c:rich>
                  <a:bodyPr rot="0" spcFirstLastPara="1" vertOverflow="ellipsis" vert="horz" wrap="square" anchor="ctr" anchorCtr="1"/>
                  <a:lstStyle/>
                  <a:p>
                    <a:pPr>
                      <a:defRPr sz="80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fld id="{5B98BD37-6A7C-714C-93BD-17BD1C62B3D7}" type="CATEGORYNAME">
                      <a:rPr lang="en-US" altLang="ja-JP" sz="800"/>
                      <a:pPr>
                        <a:defRPr sz="800">
                          <a:solidFill>
                            <a:srgbClr val="575756"/>
                          </a:solidFill>
                        </a:defRPr>
                      </a:pPr>
                      <a:t>[分類名]</a:t>
                    </a:fld>
                    <a:r>
                      <a:rPr lang="ja-JP" altLang="en-US" sz="800" baseline="0"/>
                      <a:t>
</a:t>
                    </a:r>
                    <a:fld id="{7E61A600-5E99-234B-921A-30B076CF922E}" type="PERCENTAGE">
                      <a:rPr lang="en-US" altLang="ja-JP" sz="800" baseline="0"/>
                      <a:pPr>
                        <a:defRPr sz="800">
                          <a:solidFill>
                            <a:srgbClr val="575756"/>
                          </a:solidFill>
                        </a:defRPr>
                      </a:pPr>
                      <a:t>[パーセンテージ]</a:t>
                    </a:fld>
                    <a:endParaRPr lang="ja-JP" altLang="en-US" sz="800" baseline="0"/>
                  </a:p>
                </c:rich>
              </c:tx>
              <c:spPr>
                <a:noFill/>
                <a:ln>
                  <a:noFill/>
                </a:ln>
                <a:effectLst/>
              </c:spPr>
              <c:txPr>
                <a:bodyPr rot="0" spcFirstLastPara="1" vertOverflow="ellipsis" vert="horz" wrap="square" anchor="ctr" anchorCtr="1"/>
                <a:lstStyle/>
                <a:p>
                  <a:pPr>
                    <a:defRPr sz="80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70414358773813579"/>
                      <c:h val="0.1912692543871029"/>
                    </c:manualLayout>
                  </c15:layout>
                  <c15:dlblFieldTable/>
                  <c15:showDataLabelsRange val="0"/>
                </c:ext>
                <c:ext xmlns:c16="http://schemas.microsoft.com/office/drawing/2014/chart" uri="{C3380CC4-5D6E-409C-BE32-E72D297353CC}">
                  <c16:uniqueId val="{00000007-1D17-CD4A-B000-AD6FB4ED02A5}"/>
                </c:ext>
              </c:extLst>
            </c:dLbl>
            <c:dLbl>
              <c:idx val="5"/>
              <c:layout>
                <c:manualLayout>
                  <c:x val="3.9040950419213363E-2"/>
                  <c:y val="-2.4009334215510755E-2"/>
                </c:manualLayout>
              </c:layout>
              <c:tx>
                <c:rich>
                  <a:bodyPr rot="0" spcFirstLastPara="1" vertOverflow="ellipsis" vert="horz" wrap="square" anchor="ctr" anchorCtr="1"/>
                  <a:lstStyle/>
                  <a:p>
                    <a:pPr>
                      <a:defRPr sz="80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fld id="{84213E59-CD97-DD4B-A8F6-B03DA7279F96}" type="CATEGORYNAME">
                      <a:rPr lang="en-US" altLang="ja-JP" sz="700"/>
                      <a:pPr>
                        <a:defRPr sz="800">
                          <a:solidFill>
                            <a:srgbClr val="575756"/>
                          </a:solidFill>
                        </a:defRPr>
                      </a:pPr>
                      <a:t>[分類名]</a:t>
                    </a:fld>
                    <a:r>
                      <a:rPr lang="ja-JP" altLang="en-US" sz="800" baseline="0"/>
                      <a:t>
</a:t>
                    </a:r>
                    <a:fld id="{E12E003A-F7C5-F04D-8F86-BEE12DB52A6A}" type="PERCENTAGE">
                      <a:rPr lang="en-US" altLang="ja-JP" sz="900" baseline="0"/>
                      <a:pPr>
                        <a:defRPr sz="800">
                          <a:solidFill>
                            <a:srgbClr val="575756"/>
                          </a:solidFill>
                        </a:defRPr>
                      </a:pPr>
                      <a:t>[パーセンテージ]</a:t>
                    </a:fld>
                    <a:endParaRPr lang="ja-JP" altLang="en-US" sz="800" baseline="0"/>
                  </a:p>
                </c:rich>
              </c:tx>
              <c:spPr>
                <a:noFill/>
                <a:ln>
                  <a:noFill/>
                </a:ln>
                <a:effectLst/>
              </c:spPr>
              <c:txPr>
                <a:bodyPr rot="0" spcFirstLastPara="1" vertOverflow="ellipsis" vert="horz" wrap="square" anchor="ctr" anchorCtr="1"/>
                <a:lstStyle/>
                <a:p>
                  <a:pPr>
                    <a:defRPr sz="80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3784314981441338"/>
                      <c:h val="0.27643018690053012"/>
                    </c:manualLayout>
                  </c15:layout>
                  <c15:dlblFieldTable/>
                  <c15:showDataLabelsRange val="0"/>
                </c:ext>
                <c:ext xmlns:c16="http://schemas.microsoft.com/office/drawing/2014/chart" uri="{C3380CC4-5D6E-409C-BE32-E72D297353CC}">
                  <c16:uniqueId val="{00000006-1D17-CD4A-B000-AD6FB4ED02A5}"/>
                </c:ext>
              </c:extLst>
            </c:dLbl>
            <c:dLbl>
              <c:idx val="6"/>
              <c:layout>
                <c:manualLayout>
                  <c:x val="1.8184622438281072E-2"/>
                  <c:y val="9.6988164119595516E-2"/>
                </c:manualLayout>
              </c:layout>
              <c:tx>
                <c:rich>
                  <a:bodyPr rot="0" spcFirstLastPara="1" vertOverflow="ellipsis" vert="horz" wrap="square" anchor="ctr" anchorCtr="1"/>
                  <a:lstStyle/>
                  <a:p>
                    <a:pPr>
                      <a:defRPr sz="80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fld id="{3D2CFEB6-DB4D-C649-AFD6-5D1B74C45AC5}" type="CATEGORYNAME">
                      <a:rPr lang="ja-JP" altLang="en-US" sz="700"/>
                      <a:pPr>
                        <a:defRPr sz="800">
                          <a:solidFill>
                            <a:srgbClr val="575756"/>
                          </a:solidFill>
                        </a:defRPr>
                      </a:pPr>
                      <a:t>[分類名]</a:t>
                    </a:fld>
                    <a:r>
                      <a:rPr lang="ja-JP" altLang="en-US" sz="800" baseline="0"/>
                      <a:t>
</a:t>
                    </a:r>
                    <a:fld id="{C04612FC-6C8C-7E4B-8299-689E05C17DAE}" type="PERCENTAGE">
                      <a:rPr lang="en-US" altLang="ja-JP" sz="900" baseline="0"/>
                      <a:pPr>
                        <a:defRPr sz="800">
                          <a:solidFill>
                            <a:srgbClr val="575756"/>
                          </a:solidFill>
                        </a:defRPr>
                      </a:pPr>
                      <a:t>[パーセンテージ]</a:t>
                    </a:fld>
                    <a:endParaRPr lang="ja-JP" altLang="en-US" sz="800" baseline="0"/>
                  </a:p>
                </c:rich>
              </c:tx>
              <c:spPr>
                <a:noFill/>
                <a:ln>
                  <a:noFill/>
                </a:ln>
                <a:effectLst/>
              </c:spPr>
              <c:txPr>
                <a:bodyPr rot="0" spcFirstLastPara="1" vertOverflow="ellipsis" vert="horz" wrap="square" anchor="ctr" anchorCtr="1"/>
                <a:lstStyle/>
                <a:p>
                  <a:pPr>
                    <a:defRPr sz="80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13482438521815165"/>
                      <c:h val="0.22277047883768675"/>
                    </c:manualLayout>
                  </c15:layout>
                  <c15:dlblFieldTable/>
                  <c15:showDataLabelsRange val="0"/>
                </c:ext>
                <c:ext xmlns:c16="http://schemas.microsoft.com/office/drawing/2014/chart" uri="{C3380CC4-5D6E-409C-BE32-E72D297353CC}">
                  <c16:uniqueId val="{00000005-1D17-CD4A-B000-AD6FB4ED02A5}"/>
                </c:ext>
              </c:extLst>
            </c:dLbl>
            <c:dLbl>
              <c:idx val="7"/>
              <c:layout>
                <c:manualLayout>
                  <c:x val="9.2821682516148765E-2"/>
                  <c:y val="0.14229245073474917"/>
                </c:manualLayout>
              </c:layout>
              <c:tx>
                <c:rich>
                  <a:bodyPr rot="0" spcFirstLastPara="1" vertOverflow="ellipsis" vert="horz" wrap="square" anchor="ctr" anchorCtr="1"/>
                  <a:lstStyle/>
                  <a:p>
                    <a:pPr>
                      <a:defRPr sz="700" b="0" i="0" u="none" strike="noStrike" kern="1200" baseline="0">
                        <a:solidFill>
                          <a:schemeClr val="tx1"/>
                        </a:solidFill>
                        <a:latin typeface="YuMincho +36p Kana Medium" panose="02020500000000000000" pitchFamily="18" charset="-128"/>
                        <a:ea typeface="YuMincho +36p Kana Medium" panose="02020500000000000000" pitchFamily="18" charset="-128"/>
                        <a:cs typeface="+mn-cs"/>
                      </a:defRPr>
                    </a:pPr>
                    <a:fld id="{33D0A345-2B43-AE42-9488-A887A70D8E87}" type="CATEGORYNAME">
                      <a:rPr lang="ja-JP" altLang="en-US" sz="700">
                        <a:solidFill>
                          <a:schemeClr val="tx1"/>
                        </a:solidFill>
                      </a:rPr>
                      <a:pPr>
                        <a:defRPr sz="700">
                          <a:solidFill>
                            <a:schemeClr val="tx1"/>
                          </a:solidFill>
                        </a:defRPr>
                      </a:pPr>
                      <a:t>[分類名]</a:t>
                    </a:fld>
                    <a:r>
                      <a:rPr lang="ja-JP" altLang="en-US" sz="700" baseline="0">
                        <a:solidFill>
                          <a:schemeClr val="tx1"/>
                        </a:solidFill>
                      </a:rPr>
                      <a:t>
</a:t>
                    </a:r>
                    <a:fld id="{D29BD66D-59EB-7A42-8E12-814A3E47BA5D}" type="PERCENTAGE">
                      <a:rPr lang="en-US" altLang="ja-JP" sz="700" baseline="0">
                        <a:solidFill>
                          <a:schemeClr val="tx1"/>
                        </a:solidFill>
                      </a:rPr>
                      <a:pPr>
                        <a:defRPr sz="700">
                          <a:solidFill>
                            <a:schemeClr val="tx1"/>
                          </a:solidFill>
                        </a:defRPr>
                      </a:pPr>
                      <a:t>[パーセンテージ]</a:t>
                    </a:fld>
                    <a:endParaRPr lang="ja-JP" altLang="en-US" sz="700" baseline="0">
                      <a:solidFill>
                        <a:schemeClr val="tx1"/>
                      </a:solidFill>
                    </a:endParaRPr>
                  </a:p>
                </c:rich>
              </c:tx>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YuMincho +36p Kana Medium" panose="02020500000000000000" pitchFamily="18" charset="-128"/>
                      <a:ea typeface="YuMincho +36p Kana Medium" panose="02020500000000000000" pitchFamily="18"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D17-CD4A-B000-AD6FB4ED02A5}"/>
                </c:ext>
              </c:extLst>
            </c:dLbl>
            <c:spPr>
              <a:noFill/>
              <a:ln>
                <a:noFill/>
              </a:ln>
              <a:effectLst/>
            </c:spPr>
            <c:txPr>
              <a:bodyPr rot="0" spcFirstLastPara="1" vertOverflow="ellipsis" vert="horz" wrap="square" anchor="ctr" anchorCtr="1"/>
              <a:lstStyle/>
              <a:p>
                <a:pPr>
                  <a:defRPr sz="110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endParaRPr lang="ja-JP"/>
              </a:p>
            </c:txPr>
            <c:showLegendKey val="0"/>
            <c:showVal val="0"/>
            <c:showCatName val="1"/>
            <c:showSerName val="0"/>
            <c:showPercent val="1"/>
            <c:showBubbleSize val="0"/>
            <c:showLeaderLines val="0"/>
            <c:extLst>
              <c:ext xmlns:c15="http://schemas.microsoft.com/office/drawing/2012/chart" uri="{CE6537A1-D6FC-4f65-9D91-7224C49458BB}"/>
            </c:extLst>
          </c:dLbls>
          <c:cat>
            <c:strRef>
              <c:f>職業!$A$2:$A$8</c:f>
              <c:strCache>
                <c:ptCount val="7"/>
                <c:pt idx="0">
                  <c:v>経営者・役員</c:v>
                </c:pt>
                <c:pt idx="1">
                  <c:v>執行役員・事業部長</c:v>
                </c:pt>
                <c:pt idx="2">
                  <c:v>会社員(部長)</c:v>
                </c:pt>
                <c:pt idx="3">
                  <c:v>会社員(課長)</c:v>
                </c:pt>
                <c:pt idx="4">
                  <c:v>会社員(係長)</c:v>
                </c:pt>
                <c:pt idx="5">
                  <c:v>会社員(一般社員)</c:v>
                </c:pt>
                <c:pt idx="6">
                  <c:v>その他</c:v>
                </c:pt>
              </c:strCache>
            </c:strRef>
          </c:cat>
          <c:val>
            <c:numRef>
              <c:f>職業!$B$2:$B$8</c:f>
              <c:numCache>
                <c:formatCode>0.0%</c:formatCode>
                <c:ptCount val="7"/>
                <c:pt idx="0">
                  <c:v>8.5000000000000006E-2</c:v>
                </c:pt>
                <c:pt idx="1">
                  <c:v>2.7E-2</c:v>
                </c:pt>
                <c:pt idx="2">
                  <c:v>0.15</c:v>
                </c:pt>
                <c:pt idx="3">
                  <c:v>0.121</c:v>
                </c:pt>
                <c:pt idx="4">
                  <c:v>7.4999999999999997E-2</c:v>
                </c:pt>
                <c:pt idx="5">
                  <c:v>0.182</c:v>
                </c:pt>
                <c:pt idx="6">
                  <c:v>0.36099999999999999</c:v>
                </c:pt>
              </c:numCache>
            </c:numRef>
          </c:val>
          <c:extLst>
            <c:ext xmlns:c16="http://schemas.microsoft.com/office/drawing/2014/chart" uri="{C3380CC4-5D6E-409C-BE32-E72D297353CC}">
              <c16:uniqueId val="{00000000-3A2A-E84C-A2FF-CCDB0FAA4921}"/>
            </c:ext>
          </c:extLst>
        </c:ser>
        <c:dLbls>
          <c:showLegendKey val="0"/>
          <c:showVal val="0"/>
          <c:showCatName val="1"/>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YuMincho +36p Kana Medium" panose="02020500000000000000" pitchFamily="18" charset="-128"/>
          <a:ea typeface="YuMincho +36p Kana Medium" panose="02020500000000000000" pitchFamily="18"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759809593893"/>
          <c:y val="0.27123797819936107"/>
          <c:w val="0.38594703708719258"/>
          <c:h val="0.61883382565716405"/>
        </c:manualLayout>
      </c:layout>
      <c:pieChart>
        <c:varyColors val="1"/>
        <c:ser>
          <c:idx val="0"/>
          <c:order val="0"/>
          <c:tx>
            <c:strRef>
              <c:f>個人年収!$B$1</c:f>
              <c:strCache>
                <c:ptCount val="1"/>
                <c:pt idx="0">
                  <c:v>n=561</c:v>
                </c:pt>
              </c:strCache>
            </c:strRef>
          </c:tx>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2-3A2A-E84C-A2FF-CCDB0FAA4921}"/>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1-3A2A-E84C-A2FF-CCDB0FAA492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6-566A-4949-938B-DD14ED1D5052}"/>
              </c:ext>
            </c:extLst>
          </c:dPt>
          <c:dPt>
            <c:idx val="3"/>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5-566A-4949-938B-DD14ED1D5052}"/>
              </c:ext>
            </c:extLst>
          </c:dPt>
          <c:dPt>
            <c:idx val="4"/>
            <c:bubble3D val="0"/>
            <c:spPr>
              <a:solidFill>
                <a:schemeClr val="accent1"/>
              </a:solidFill>
              <a:ln w="19050">
                <a:solidFill>
                  <a:schemeClr val="lt1"/>
                </a:solidFill>
              </a:ln>
              <a:effectLst/>
            </c:spPr>
            <c:extLst>
              <c:ext xmlns:c16="http://schemas.microsoft.com/office/drawing/2014/chart" uri="{C3380CC4-5D6E-409C-BE32-E72D297353CC}">
                <c16:uniqueId val="{00000004-566A-4949-938B-DD14ED1D5052}"/>
              </c:ext>
            </c:extLst>
          </c:dPt>
          <c:dPt>
            <c:idx val="5"/>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B-952D-FE4C-849B-ECE9F759725F}"/>
              </c:ext>
            </c:extLst>
          </c:dPt>
          <c:dLbls>
            <c:dLbl>
              <c:idx val="0"/>
              <c:layout>
                <c:manualLayout>
                  <c:x val="-7.5099198656899069E-2"/>
                  <c:y val="6.8649836105273169E-3"/>
                </c:manualLayout>
              </c:layout>
              <c:tx>
                <c:rich>
                  <a:bodyPr rot="0" spcFirstLastPara="1" vertOverflow="ellipsis" vert="horz" wrap="square" anchor="ctr" anchorCtr="1"/>
                  <a:lstStyle/>
                  <a:p>
                    <a:pPr>
                      <a:defRPr sz="70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fld id="{B95C31C1-2EEF-464B-8E71-052E2A87ED57}" type="CATEGORYNAME">
                      <a:rPr lang="ja-JP" altLang="en-US" sz="700"/>
                      <a:pPr>
                        <a:defRPr sz="700">
                          <a:solidFill>
                            <a:srgbClr val="575756"/>
                          </a:solidFill>
                        </a:defRPr>
                      </a:pPr>
                      <a:t>[分類名]</a:t>
                    </a:fld>
                    <a:r>
                      <a:rPr lang="ja-JP" altLang="en-US" sz="700" baseline="0"/>
                      <a:t>
</a:t>
                    </a:r>
                    <a:fld id="{FFA0E3D1-49D5-134B-828A-E62FFC4A6D1C}" type="PERCENTAGE">
                      <a:rPr lang="en-US" altLang="ja-JP" sz="700" baseline="0"/>
                      <a:pPr>
                        <a:defRPr sz="700">
                          <a:solidFill>
                            <a:srgbClr val="575756"/>
                          </a:solidFill>
                        </a:defRPr>
                      </a:pPr>
                      <a:t>[パーセンテージ]</a:t>
                    </a:fld>
                    <a:endParaRPr lang="ja-JP" altLang="en-US" sz="700" baseline="0"/>
                  </a:p>
                </c:rich>
              </c:tx>
              <c:spPr>
                <a:noFill/>
                <a:ln>
                  <a:noFill/>
                </a:ln>
                <a:effectLst/>
              </c:spPr>
              <c:txPr>
                <a:bodyPr rot="0" spcFirstLastPara="1" vertOverflow="ellipsis" vert="horz" wrap="square" anchor="ctr" anchorCtr="1"/>
                <a:lstStyle/>
                <a:p>
                  <a:pPr>
                    <a:defRPr sz="70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0284195302517974"/>
                      <c:h val="0.3484071075824014"/>
                    </c:manualLayout>
                  </c15:layout>
                  <c15:dlblFieldTable/>
                  <c15:showDataLabelsRange val="0"/>
                </c:ext>
                <c:ext xmlns:c16="http://schemas.microsoft.com/office/drawing/2014/chart" uri="{C3380CC4-5D6E-409C-BE32-E72D297353CC}">
                  <c16:uniqueId val="{00000002-3A2A-E84C-A2FF-CCDB0FAA4921}"/>
                </c:ext>
              </c:extLst>
            </c:dLbl>
            <c:dLbl>
              <c:idx val="1"/>
              <c:layout>
                <c:manualLayout>
                  <c:x val="-4.3302194338344119E-2"/>
                  <c:y val="0.10983973776843707"/>
                </c:manualLayout>
              </c:layout>
              <c:tx>
                <c:rich>
                  <a:bodyPr rot="0" spcFirstLastPara="1" vertOverflow="ellipsis" vert="horz" wrap="square" anchor="ctr" anchorCtr="1"/>
                  <a:lstStyle/>
                  <a:p>
                    <a:pPr>
                      <a:defRPr sz="70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fld id="{01E81434-4C74-F544-B1F1-61F04F5FED3F}" type="CATEGORYNAME">
                      <a:rPr lang="ja-JP" altLang="en-US" sz="700"/>
                      <a:pPr>
                        <a:defRPr sz="700">
                          <a:solidFill>
                            <a:srgbClr val="575756"/>
                          </a:solidFill>
                        </a:defRPr>
                      </a:pPr>
                      <a:t>[分類名]</a:t>
                    </a:fld>
                    <a:r>
                      <a:rPr lang="ja-JP" altLang="en-US" sz="700" baseline="0"/>
                      <a:t>
</a:t>
                    </a:r>
                    <a:fld id="{29913F54-6D1F-3341-8F9F-455688DF0779}" type="PERCENTAGE">
                      <a:rPr lang="en-US" altLang="ja-JP" sz="700" baseline="0"/>
                      <a:pPr>
                        <a:defRPr sz="700">
                          <a:solidFill>
                            <a:srgbClr val="575756"/>
                          </a:solidFill>
                        </a:defRPr>
                      </a:pPr>
                      <a:t>[パーセンテージ]</a:t>
                    </a:fld>
                    <a:endParaRPr lang="ja-JP" altLang="en-US" sz="700" baseline="0"/>
                  </a:p>
                </c:rich>
              </c:tx>
              <c:spPr>
                <a:noFill/>
                <a:ln>
                  <a:noFill/>
                </a:ln>
                <a:effectLst/>
              </c:spPr>
              <c:txPr>
                <a:bodyPr rot="0" spcFirstLastPara="1" vertOverflow="ellipsis" vert="horz" wrap="square" anchor="ctr" anchorCtr="1"/>
                <a:lstStyle/>
                <a:p>
                  <a:pPr>
                    <a:defRPr sz="70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0770664841703554"/>
                      <c:h val="0.29784893576537541"/>
                    </c:manualLayout>
                  </c15:layout>
                  <c15:dlblFieldTable/>
                  <c15:showDataLabelsRange val="0"/>
                </c:ext>
                <c:ext xmlns:c16="http://schemas.microsoft.com/office/drawing/2014/chart" uri="{C3380CC4-5D6E-409C-BE32-E72D297353CC}">
                  <c16:uniqueId val="{00000001-3A2A-E84C-A2FF-CCDB0FAA4921}"/>
                </c:ext>
              </c:extLst>
            </c:dLbl>
            <c:dLbl>
              <c:idx val="2"/>
              <c:layout>
                <c:manualLayout>
                  <c:x val="-3.5200436912351279E-2"/>
                  <c:y val="0.24466234010534232"/>
                </c:manualLayout>
              </c:layout>
              <c:tx>
                <c:rich>
                  <a:bodyPr rot="0" spcFirstLastPara="1" vertOverflow="ellipsis" vert="horz" wrap="square" anchor="ctr" anchorCtr="1"/>
                  <a:lstStyle/>
                  <a:p>
                    <a:pPr>
                      <a:defRPr sz="70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fld id="{17AC6177-BC93-0944-B9CD-9E7BD4406FBA}" type="CATEGORYNAME">
                      <a:rPr lang="ja-JP" altLang="en-US" sz="700"/>
                      <a:pPr>
                        <a:defRPr sz="700">
                          <a:solidFill>
                            <a:srgbClr val="575756"/>
                          </a:solidFill>
                        </a:defRPr>
                      </a:pPr>
                      <a:t>[分類名]</a:t>
                    </a:fld>
                    <a:r>
                      <a:rPr lang="ja-JP" altLang="en-US" sz="700" baseline="0"/>
                      <a:t>
</a:t>
                    </a:r>
                    <a:fld id="{6B165582-A5BE-F742-8F66-500CB533EFE8}" type="PERCENTAGE">
                      <a:rPr lang="en-US" altLang="ja-JP" sz="700" baseline="0"/>
                      <a:pPr>
                        <a:defRPr sz="700">
                          <a:solidFill>
                            <a:srgbClr val="575756"/>
                          </a:solidFill>
                        </a:defRPr>
                      </a:pPr>
                      <a:t>[パーセンテージ]</a:t>
                    </a:fld>
                    <a:endParaRPr lang="ja-JP" altLang="en-US" sz="700" baseline="0"/>
                  </a:p>
                </c:rich>
              </c:tx>
              <c:spPr>
                <a:noFill/>
                <a:ln>
                  <a:noFill/>
                </a:ln>
                <a:effectLst/>
              </c:spPr>
              <c:txPr>
                <a:bodyPr rot="0" spcFirstLastPara="1" vertOverflow="ellipsis" vert="horz" wrap="square" anchor="ctr" anchorCtr="1"/>
                <a:lstStyle/>
                <a:p>
                  <a:pPr>
                    <a:defRPr sz="70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8280230727479294"/>
                      <c:h val="0.41621368585834995"/>
                    </c:manualLayout>
                  </c15:layout>
                  <c15:dlblFieldTable/>
                  <c15:showDataLabelsRange val="0"/>
                </c:ext>
                <c:ext xmlns:c16="http://schemas.microsoft.com/office/drawing/2014/chart" uri="{C3380CC4-5D6E-409C-BE32-E72D297353CC}">
                  <c16:uniqueId val="{00000006-566A-4949-938B-DD14ED1D5052}"/>
                </c:ext>
              </c:extLst>
            </c:dLbl>
            <c:dLbl>
              <c:idx val="3"/>
              <c:layout>
                <c:manualLayout>
                  <c:x val="-0.14192217835867943"/>
                  <c:y val="-6.0360503533034085E-2"/>
                </c:manualLayout>
              </c:layout>
              <c:spPr>
                <a:noFill/>
                <a:ln>
                  <a:noFill/>
                </a:ln>
                <a:effectLst/>
              </c:spPr>
              <c:txPr>
                <a:bodyPr rot="0" spcFirstLastPara="1" vertOverflow="ellipsis" vert="horz" wrap="square" anchor="ctr" anchorCtr="1"/>
                <a:lstStyle/>
                <a:p>
                  <a:pPr>
                    <a:defRPr sz="60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8803278191128923"/>
                      <c:h val="0.30370579382994733"/>
                    </c:manualLayout>
                  </c15:layout>
                </c:ext>
                <c:ext xmlns:c16="http://schemas.microsoft.com/office/drawing/2014/chart" uri="{C3380CC4-5D6E-409C-BE32-E72D297353CC}">
                  <c16:uniqueId val="{00000005-566A-4949-938B-DD14ED1D5052}"/>
                </c:ext>
              </c:extLst>
            </c:dLbl>
            <c:dLbl>
              <c:idx val="4"/>
              <c:layout>
                <c:manualLayout>
                  <c:x val="0.10090028891503471"/>
                  <c:y val="-1.7905985400828554E-2"/>
                </c:manualLayout>
              </c:layout>
              <c:spPr>
                <a:noFill/>
                <a:ln>
                  <a:noFill/>
                </a:ln>
                <a:effectLst/>
              </c:spPr>
              <c:txPr>
                <a:bodyPr rot="0" spcFirstLastPara="1" vertOverflow="ellipsis" vert="horz" wrap="square" anchor="ctr" anchorCtr="1"/>
                <a:lstStyle/>
                <a:p>
                  <a:pPr>
                    <a:defRPr sz="60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1075376592964221"/>
                      <c:h val="0.27681538790481786"/>
                    </c:manualLayout>
                  </c15:layout>
                </c:ext>
                <c:ext xmlns:c16="http://schemas.microsoft.com/office/drawing/2014/chart" uri="{C3380CC4-5D6E-409C-BE32-E72D297353CC}">
                  <c16:uniqueId val="{00000004-566A-4949-938B-DD14ED1D5052}"/>
                </c:ext>
              </c:extLst>
            </c:dLbl>
            <c:dLbl>
              <c:idx val="5"/>
              <c:layout>
                <c:manualLayout>
                  <c:x val="9.497837351286291E-2"/>
                  <c:y val="9.4207305207441361E-2"/>
                </c:manualLayout>
              </c:layout>
              <c:spPr>
                <a:noFill/>
                <a:ln>
                  <a:noFill/>
                </a:ln>
                <a:effectLst/>
              </c:spPr>
              <c:txPr>
                <a:bodyPr rot="0" spcFirstLastPara="1" vertOverflow="ellipsis" vert="horz" wrap="square" anchor="ctr" anchorCtr="1"/>
                <a:lstStyle/>
                <a:p>
                  <a:pPr>
                    <a:defRPr sz="60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2772167503309762"/>
                      <c:h val="0.23173402473174751"/>
                    </c:manualLayout>
                  </c15:layout>
                </c:ext>
                <c:ext xmlns:c16="http://schemas.microsoft.com/office/drawing/2014/chart" uri="{C3380CC4-5D6E-409C-BE32-E72D297353CC}">
                  <c16:uniqueId val="{0000000B-952D-FE4C-849B-ECE9F759725F}"/>
                </c:ext>
              </c:extLst>
            </c:dLbl>
            <c:spPr>
              <a:noFill/>
              <a:ln>
                <a:noFill/>
              </a:ln>
              <a:effectLst/>
            </c:spPr>
            <c:txPr>
              <a:bodyPr rot="0" spcFirstLastPara="1" vertOverflow="ellipsis" vert="horz" wrap="square" anchor="ctr" anchorCtr="1"/>
              <a:lstStyle/>
              <a:p>
                <a:pPr>
                  <a:defRPr sz="105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endParaRPr lang="ja-JP"/>
              </a:p>
            </c:txPr>
            <c:showLegendKey val="0"/>
            <c:showVal val="0"/>
            <c:showCatName val="1"/>
            <c:showSerName val="0"/>
            <c:showPercent val="1"/>
            <c:showBubbleSize val="0"/>
            <c:showLeaderLines val="0"/>
            <c:extLst>
              <c:ext xmlns:c15="http://schemas.microsoft.com/office/drawing/2012/chart" uri="{CE6537A1-D6FC-4f65-9D91-7224C49458BB}"/>
            </c:extLst>
          </c:dLbls>
          <c:cat>
            <c:strRef>
              <c:f>個人年収!$A$2:$A$7</c:f>
              <c:strCache>
                <c:ptCount val="6"/>
                <c:pt idx="0">
                  <c:v>2000万円以上</c:v>
                </c:pt>
                <c:pt idx="1">
                  <c:v>1500万円
～2000万円未満</c:v>
                </c:pt>
                <c:pt idx="2">
                  <c:v>1000万円
～1500万円未満</c:v>
                </c:pt>
                <c:pt idx="3">
                  <c:v>700万円
～1000万円未満</c:v>
                </c:pt>
                <c:pt idx="4">
                  <c:v>500万円
～700万円未満</c:v>
                </c:pt>
                <c:pt idx="5">
                  <c:v>500万円未満</c:v>
                </c:pt>
              </c:strCache>
            </c:strRef>
          </c:cat>
          <c:val>
            <c:numRef>
              <c:f>個人年収!$B$2:$B$7</c:f>
              <c:numCache>
                <c:formatCode>0.0%</c:formatCode>
                <c:ptCount val="6"/>
                <c:pt idx="0">
                  <c:v>4.2000000000000003E-2</c:v>
                </c:pt>
                <c:pt idx="1">
                  <c:v>4.3999999999999997E-2</c:v>
                </c:pt>
                <c:pt idx="2">
                  <c:v>0.108</c:v>
                </c:pt>
                <c:pt idx="3">
                  <c:v>0.26300000000000001</c:v>
                </c:pt>
                <c:pt idx="4">
                  <c:v>0.23599999999999999</c:v>
                </c:pt>
                <c:pt idx="5">
                  <c:v>0.307</c:v>
                </c:pt>
              </c:numCache>
            </c:numRef>
          </c:val>
          <c:extLst>
            <c:ext xmlns:c16="http://schemas.microsoft.com/office/drawing/2014/chart" uri="{C3380CC4-5D6E-409C-BE32-E72D297353CC}">
              <c16:uniqueId val="{00000000-3A2A-E84C-A2FF-CCDB0FAA4921}"/>
            </c:ext>
          </c:extLst>
        </c:ser>
        <c:dLbls>
          <c:showLegendKey val="0"/>
          <c:showVal val="0"/>
          <c:showCatName val="1"/>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YuMincho +36p Kana Medium" panose="02020500000000000000" pitchFamily="18" charset="-128"/>
          <a:ea typeface="YuMincho +36p Kana Medium" panose="02020500000000000000" pitchFamily="18"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759809593893"/>
          <c:y val="0.27123797819936107"/>
          <c:w val="0.38594703708719258"/>
          <c:h val="0.61883382565716405"/>
        </c:manualLayout>
      </c:layout>
      <c:pieChart>
        <c:varyColors val="1"/>
        <c:ser>
          <c:idx val="0"/>
          <c:order val="0"/>
          <c:tx>
            <c:strRef>
              <c:f>世帯金融資産!$B$1</c:f>
              <c:strCache>
                <c:ptCount val="1"/>
                <c:pt idx="0">
                  <c:v>n=561</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2-3A2A-E84C-A2FF-CCDB0FAA4921}"/>
              </c:ext>
            </c:extLst>
          </c:dPt>
          <c:dPt>
            <c:idx val="1"/>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1-3A2A-E84C-A2FF-CCDB0FAA4921}"/>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9-1D17-CD4A-B000-AD6FB4ED02A5}"/>
              </c:ext>
            </c:extLst>
          </c:dPt>
          <c:dPt>
            <c:idx val="3"/>
            <c:bubble3D val="0"/>
            <c:spPr>
              <a:solidFill>
                <a:schemeClr val="accent1"/>
              </a:solidFill>
              <a:ln w="19050">
                <a:solidFill>
                  <a:schemeClr val="lt1"/>
                </a:solidFill>
              </a:ln>
              <a:effectLst/>
            </c:spPr>
            <c:extLst>
              <c:ext xmlns:c16="http://schemas.microsoft.com/office/drawing/2014/chart" uri="{C3380CC4-5D6E-409C-BE32-E72D297353CC}">
                <c16:uniqueId val="{00000008-1D17-CD4A-B000-AD6FB4ED02A5}"/>
              </c:ext>
            </c:extLst>
          </c:dPt>
          <c:dPt>
            <c:idx val="4"/>
            <c:bubble3D val="0"/>
            <c:spPr>
              <a:solidFill>
                <a:schemeClr val="tx2"/>
              </a:solidFill>
              <a:ln w="19050">
                <a:solidFill>
                  <a:schemeClr val="lt1"/>
                </a:solidFill>
              </a:ln>
              <a:effectLst/>
            </c:spPr>
            <c:extLst>
              <c:ext xmlns:c16="http://schemas.microsoft.com/office/drawing/2014/chart" uri="{C3380CC4-5D6E-409C-BE32-E72D297353CC}">
                <c16:uniqueId val="{00000007-1D17-CD4A-B000-AD6FB4ED02A5}"/>
              </c:ext>
            </c:extLst>
          </c:dPt>
          <c:dPt>
            <c:idx val="5"/>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6-1D17-CD4A-B000-AD6FB4ED02A5}"/>
              </c:ext>
            </c:extLst>
          </c:dPt>
          <c:dPt>
            <c:idx val="6"/>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1D17-CD4A-B000-AD6FB4ED02A5}"/>
              </c:ext>
            </c:extLst>
          </c:dPt>
          <c:dPt>
            <c:idx val="7"/>
            <c:bubble3D val="0"/>
            <c:spPr>
              <a:solidFill>
                <a:schemeClr val="accent5"/>
              </a:solidFill>
              <a:ln w="19050">
                <a:solidFill>
                  <a:schemeClr val="lt1"/>
                </a:solidFill>
              </a:ln>
              <a:effectLst/>
            </c:spPr>
            <c:extLst>
              <c:ext xmlns:c16="http://schemas.microsoft.com/office/drawing/2014/chart" uri="{C3380CC4-5D6E-409C-BE32-E72D297353CC}">
                <c16:uniqueId val="{00000004-1D17-CD4A-B000-AD6FB4ED02A5}"/>
              </c:ext>
            </c:extLst>
          </c:dPt>
          <c:dLbls>
            <c:dLbl>
              <c:idx val="0"/>
              <c:layout>
                <c:manualLayout>
                  <c:x val="-0.1026196199267093"/>
                  <c:y val="-6.0757807702620037E-3"/>
                </c:manualLayout>
              </c:layout>
              <c:tx>
                <c:rich>
                  <a:bodyPr rot="0" spcFirstLastPara="1" vertOverflow="ellipsis" vert="horz" wrap="square" anchor="ctr" anchorCtr="1"/>
                  <a:lstStyle/>
                  <a:p>
                    <a:pPr>
                      <a:defRPr sz="90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fld id="{B95C31C1-2EEF-464B-8E71-052E2A87ED57}" type="CATEGORYNAME">
                      <a:rPr lang="ja-JP" altLang="en-US" sz="900"/>
                      <a:pPr>
                        <a:defRPr sz="900">
                          <a:solidFill>
                            <a:srgbClr val="575756"/>
                          </a:solidFill>
                        </a:defRPr>
                      </a:pPr>
                      <a:t>[分類名]</a:t>
                    </a:fld>
                    <a:r>
                      <a:rPr lang="ja-JP" altLang="en-US" sz="900" baseline="0"/>
                      <a:t>
</a:t>
                    </a:r>
                    <a:fld id="{FFA0E3D1-49D5-134B-828A-E62FFC4A6D1C}" type="PERCENTAGE">
                      <a:rPr lang="en-US" altLang="ja-JP" sz="900" baseline="0"/>
                      <a:pPr>
                        <a:defRPr sz="900">
                          <a:solidFill>
                            <a:srgbClr val="575756"/>
                          </a:solidFill>
                        </a:defRPr>
                      </a:pPr>
                      <a:t>[パーセンテージ]</a:t>
                    </a:fld>
                    <a:endParaRPr lang="ja-JP" altLang="en-US" sz="900" baseline="0"/>
                  </a:p>
                </c:rich>
              </c:tx>
              <c:spPr>
                <a:noFill/>
                <a:ln>
                  <a:noFill/>
                </a:ln>
                <a:effectLst/>
              </c:spPr>
              <c:txPr>
                <a:bodyPr rot="0" spcFirstLastPara="1" vertOverflow="ellipsis" vert="horz" wrap="square" anchor="ctr" anchorCtr="1"/>
                <a:lstStyle/>
                <a:p>
                  <a:pPr>
                    <a:defRPr sz="90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4857042683235168"/>
                      <c:h val="0.32497535092498897"/>
                    </c:manualLayout>
                  </c15:layout>
                  <c15:dlblFieldTable/>
                  <c15:showDataLabelsRange val="0"/>
                </c:ext>
                <c:ext xmlns:c16="http://schemas.microsoft.com/office/drawing/2014/chart" uri="{C3380CC4-5D6E-409C-BE32-E72D297353CC}">
                  <c16:uniqueId val="{00000002-3A2A-E84C-A2FF-CCDB0FAA4921}"/>
                </c:ext>
              </c:extLst>
            </c:dLbl>
            <c:dLbl>
              <c:idx val="1"/>
              <c:layout>
                <c:manualLayout>
                  <c:x val="-3.275308721053722E-2"/>
                  <c:y val="-1.2585657895372766E-16"/>
                </c:manualLayout>
              </c:layout>
              <c:tx>
                <c:rich>
                  <a:bodyPr rot="0" spcFirstLastPara="1" vertOverflow="ellipsis" vert="horz" wrap="square" anchor="ctr" anchorCtr="1"/>
                  <a:lstStyle/>
                  <a:p>
                    <a:pPr>
                      <a:lnSpc>
                        <a:spcPct val="100000"/>
                      </a:lnSpc>
                      <a:defRPr sz="80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fld id="{01E81434-4C74-F544-B1F1-61F04F5FED3F}" type="CATEGORYNAME">
                      <a:rPr lang="ja-JP" altLang="en-US" sz="700"/>
                      <a:pPr>
                        <a:lnSpc>
                          <a:spcPct val="100000"/>
                        </a:lnSpc>
                        <a:defRPr sz="800">
                          <a:solidFill>
                            <a:srgbClr val="575756"/>
                          </a:solidFill>
                        </a:defRPr>
                      </a:pPr>
                      <a:t>[分類名]</a:t>
                    </a:fld>
                    <a:r>
                      <a:rPr lang="ja-JP" altLang="en-US" sz="800" baseline="0"/>
                      <a:t>
</a:t>
                    </a:r>
                    <a:fld id="{29913F54-6D1F-3341-8F9F-455688DF0779}" type="PERCENTAGE">
                      <a:rPr lang="en-US" altLang="ja-JP" sz="800" baseline="0"/>
                      <a:pPr>
                        <a:lnSpc>
                          <a:spcPct val="100000"/>
                        </a:lnSpc>
                        <a:defRPr sz="800">
                          <a:solidFill>
                            <a:srgbClr val="575756"/>
                          </a:solidFill>
                        </a:defRPr>
                      </a:pPr>
                      <a:t>[パーセンテージ]</a:t>
                    </a:fld>
                    <a:endParaRPr lang="ja-JP" altLang="en-US" sz="800" baseline="0"/>
                  </a:p>
                </c:rich>
              </c:tx>
              <c:spPr>
                <a:noFill/>
                <a:ln>
                  <a:noFill/>
                </a:ln>
                <a:effectLst/>
              </c:spPr>
              <c:txPr>
                <a:bodyPr rot="0" spcFirstLastPara="1" vertOverflow="ellipsis" vert="horz" wrap="square" anchor="ctr" anchorCtr="1"/>
                <a:lstStyle/>
                <a:p>
                  <a:pPr>
                    <a:lnSpc>
                      <a:spcPct val="100000"/>
                    </a:lnSpc>
                    <a:defRPr sz="80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8785848894402732"/>
                      <c:h val="0.29487483026733435"/>
                    </c:manualLayout>
                  </c15:layout>
                  <c15:dlblFieldTable/>
                  <c15:showDataLabelsRange val="0"/>
                </c:ext>
                <c:ext xmlns:c16="http://schemas.microsoft.com/office/drawing/2014/chart" uri="{C3380CC4-5D6E-409C-BE32-E72D297353CC}">
                  <c16:uniqueId val="{00000001-3A2A-E84C-A2FF-CCDB0FAA4921}"/>
                </c:ext>
              </c:extLst>
            </c:dLbl>
            <c:dLbl>
              <c:idx val="2"/>
              <c:layout>
                <c:manualLayout>
                  <c:x val="-1.8339530791195677E-4"/>
                  <c:y val="-2.7460204717054692E-2"/>
                </c:manualLayout>
              </c:layout>
              <c:tx>
                <c:rich>
                  <a:bodyPr rot="0" spcFirstLastPara="1" vertOverflow="ellipsis" vert="horz" wrap="square" anchor="ctr" anchorCtr="1"/>
                  <a:lstStyle/>
                  <a:p>
                    <a:pPr>
                      <a:defRPr sz="50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fld id="{D6DB4D01-ECE8-264C-BEE4-A6674DB91A5A}" type="CATEGORYNAME">
                      <a:rPr lang="ja-JP" altLang="en-US" sz="500"/>
                      <a:pPr>
                        <a:defRPr sz="500">
                          <a:solidFill>
                            <a:srgbClr val="575756"/>
                          </a:solidFill>
                        </a:defRPr>
                      </a:pPr>
                      <a:t>[分類名]</a:t>
                    </a:fld>
                    <a:r>
                      <a:rPr lang="ja-JP" altLang="en-US" sz="500" baseline="0"/>
                      <a:t>
</a:t>
                    </a:r>
                    <a:fld id="{602ECACA-272B-BF4C-91B9-40FFA11BED1F}" type="PERCENTAGE">
                      <a:rPr lang="en-US" altLang="ja-JP" sz="500" baseline="0"/>
                      <a:pPr>
                        <a:defRPr sz="500">
                          <a:solidFill>
                            <a:srgbClr val="575756"/>
                          </a:solidFill>
                        </a:defRPr>
                      </a:pPr>
                      <a:t>[パーセンテージ]</a:t>
                    </a:fld>
                    <a:endParaRPr lang="ja-JP" altLang="en-US" sz="500" baseline="0"/>
                  </a:p>
                </c:rich>
              </c:tx>
              <c:spPr>
                <a:noFill/>
                <a:ln>
                  <a:noFill/>
                </a:ln>
                <a:effectLst/>
              </c:spPr>
              <c:txPr>
                <a:bodyPr rot="0" spcFirstLastPara="1" vertOverflow="ellipsis" vert="horz" wrap="square" anchor="ctr" anchorCtr="1"/>
                <a:lstStyle/>
                <a:p>
                  <a:pPr>
                    <a:defRPr sz="50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5664723710248899"/>
                      <c:h val="0.18393237072208812"/>
                    </c:manualLayout>
                  </c15:layout>
                  <c15:dlblFieldTable/>
                  <c15:showDataLabelsRange val="0"/>
                </c:ext>
                <c:ext xmlns:c16="http://schemas.microsoft.com/office/drawing/2014/chart" uri="{C3380CC4-5D6E-409C-BE32-E72D297353CC}">
                  <c16:uniqueId val="{00000009-1D17-CD4A-B000-AD6FB4ED02A5}"/>
                </c:ext>
              </c:extLst>
            </c:dLbl>
            <c:dLbl>
              <c:idx val="3"/>
              <c:layout>
                <c:manualLayout>
                  <c:x val="0.12522123744635516"/>
                  <c:y val="-3.0805938264878222E-2"/>
                </c:manualLayout>
              </c:layout>
              <c:tx>
                <c:rich>
                  <a:bodyPr rot="0" spcFirstLastPara="1" vertOverflow="ellipsis" vert="horz" wrap="square" anchor="ctr" anchorCtr="1"/>
                  <a:lstStyle/>
                  <a:p>
                    <a:pPr>
                      <a:defRPr sz="50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fld id="{961BCCEA-6799-684C-87AD-8891BE48D6E7}" type="CATEGORYNAME">
                      <a:rPr lang="ja-JP" altLang="en-US" sz="500"/>
                      <a:pPr>
                        <a:defRPr sz="500">
                          <a:solidFill>
                            <a:srgbClr val="575756"/>
                          </a:solidFill>
                        </a:defRPr>
                      </a:pPr>
                      <a:t>[分類名]</a:t>
                    </a:fld>
                    <a:r>
                      <a:rPr lang="ja-JP" altLang="en-US" sz="500" baseline="0"/>
                      <a:t>
</a:t>
                    </a:r>
                    <a:fld id="{1A7050B6-1FC3-FA45-BA7A-2BC8DACC1A68}" type="PERCENTAGE">
                      <a:rPr lang="en-US" altLang="ja-JP" sz="500" baseline="0"/>
                      <a:pPr>
                        <a:defRPr sz="500">
                          <a:solidFill>
                            <a:srgbClr val="575756"/>
                          </a:solidFill>
                        </a:defRPr>
                      </a:pPr>
                      <a:t>[パーセンテージ]</a:t>
                    </a:fld>
                    <a:endParaRPr lang="ja-JP" altLang="en-US" sz="500" baseline="0"/>
                  </a:p>
                </c:rich>
              </c:tx>
              <c:spPr>
                <a:noFill/>
                <a:ln>
                  <a:noFill/>
                </a:ln>
                <a:effectLst/>
              </c:spPr>
              <c:txPr>
                <a:bodyPr rot="0" spcFirstLastPara="1" vertOverflow="ellipsis" vert="horz" wrap="square" anchor="ctr" anchorCtr="1"/>
                <a:lstStyle/>
                <a:p>
                  <a:pPr>
                    <a:defRPr sz="50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9390985985766636"/>
                      <c:h val="0.23583164681767468"/>
                    </c:manualLayout>
                  </c15:layout>
                  <c15:dlblFieldTable/>
                  <c15:showDataLabelsRange val="0"/>
                </c:ext>
                <c:ext xmlns:c16="http://schemas.microsoft.com/office/drawing/2014/chart" uri="{C3380CC4-5D6E-409C-BE32-E72D297353CC}">
                  <c16:uniqueId val="{00000008-1D17-CD4A-B000-AD6FB4ED02A5}"/>
                </c:ext>
              </c:extLst>
            </c:dLbl>
            <c:dLbl>
              <c:idx val="4"/>
              <c:layout>
                <c:manualLayout>
                  <c:x val="3.853324208517768E-2"/>
                  <c:y val="-2.1339288030928126E-2"/>
                </c:manualLayout>
              </c:layout>
              <c:tx>
                <c:rich>
                  <a:bodyPr rot="0" spcFirstLastPara="1" vertOverflow="ellipsis" vert="horz" wrap="square" anchor="ctr" anchorCtr="1"/>
                  <a:lstStyle/>
                  <a:p>
                    <a:pPr>
                      <a:defRPr sz="50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fld id="{5B98BD37-6A7C-714C-93BD-17BD1C62B3D7}" type="CATEGORYNAME">
                      <a:rPr lang="ja-JP" altLang="en-US" sz="500"/>
                      <a:pPr>
                        <a:defRPr sz="500">
                          <a:solidFill>
                            <a:srgbClr val="575756"/>
                          </a:solidFill>
                        </a:defRPr>
                      </a:pPr>
                      <a:t>[分類名]</a:t>
                    </a:fld>
                    <a:r>
                      <a:rPr lang="ja-JP" altLang="en-US" sz="500" baseline="0"/>
                      <a:t>
</a:t>
                    </a:r>
                    <a:fld id="{7E61A600-5E99-234B-921A-30B076CF922E}" type="PERCENTAGE">
                      <a:rPr lang="en-US" altLang="ja-JP" sz="500" baseline="0"/>
                      <a:pPr>
                        <a:defRPr sz="500">
                          <a:solidFill>
                            <a:srgbClr val="575756"/>
                          </a:solidFill>
                        </a:defRPr>
                      </a:pPr>
                      <a:t>[パーセンテージ]</a:t>
                    </a:fld>
                    <a:endParaRPr lang="ja-JP" altLang="en-US" sz="500" baseline="0"/>
                  </a:p>
                </c:rich>
              </c:tx>
              <c:spPr>
                <a:noFill/>
                <a:ln>
                  <a:noFill/>
                </a:ln>
                <a:effectLst/>
              </c:spPr>
              <c:txPr>
                <a:bodyPr rot="0" spcFirstLastPara="1" vertOverflow="ellipsis" vert="horz" wrap="square" anchor="ctr" anchorCtr="1"/>
                <a:lstStyle/>
                <a:p>
                  <a:pPr>
                    <a:defRPr sz="50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3188482504964145"/>
                      <c:h val="0.28470330297605145"/>
                    </c:manualLayout>
                  </c15:layout>
                  <c15:dlblFieldTable/>
                  <c15:showDataLabelsRange val="0"/>
                </c:ext>
                <c:ext xmlns:c16="http://schemas.microsoft.com/office/drawing/2014/chart" uri="{C3380CC4-5D6E-409C-BE32-E72D297353CC}">
                  <c16:uniqueId val="{00000007-1D17-CD4A-B000-AD6FB4ED02A5}"/>
                </c:ext>
              </c:extLst>
            </c:dLbl>
            <c:dLbl>
              <c:idx val="5"/>
              <c:layout>
                <c:manualLayout>
                  <c:x val="4.7728797445950641E-2"/>
                  <c:y val="4.5454840299940326E-2"/>
                </c:manualLayout>
              </c:layout>
              <c:tx>
                <c:rich>
                  <a:bodyPr rot="0" spcFirstLastPara="1" vertOverflow="ellipsis" vert="horz" wrap="square" anchor="ctr" anchorCtr="1"/>
                  <a:lstStyle/>
                  <a:p>
                    <a:pPr>
                      <a:defRPr sz="50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fld id="{84213E59-CD97-DD4B-A8F6-B03DA7279F96}" type="CATEGORYNAME">
                      <a:rPr lang="ja-JP" altLang="en-US" sz="500"/>
                      <a:pPr>
                        <a:defRPr sz="500">
                          <a:solidFill>
                            <a:srgbClr val="575756"/>
                          </a:solidFill>
                        </a:defRPr>
                      </a:pPr>
                      <a:t>[分類名]</a:t>
                    </a:fld>
                    <a:r>
                      <a:rPr lang="ja-JP" altLang="en-US" sz="500" baseline="0"/>
                      <a:t>
</a:t>
                    </a:r>
                    <a:fld id="{E12E003A-F7C5-F04D-8F86-BEE12DB52A6A}" type="PERCENTAGE">
                      <a:rPr lang="en-US" altLang="ja-JP" sz="500" baseline="0"/>
                      <a:pPr>
                        <a:defRPr sz="500">
                          <a:solidFill>
                            <a:srgbClr val="575756"/>
                          </a:solidFill>
                        </a:defRPr>
                      </a:pPr>
                      <a:t>[パーセンテージ]</a:t>
                    </a:fld>
                    <a:endParaRPr lang="ja-JP" altLang="en-US" sz="500" baseline="0"/>
                  </a:p>
                </c:rich>
              </c:tx>
              <c:spPr>
                <a:noFill/>
                <a:ln>
                  <a:noFill/>
                </a:ln>
                <a:effectLst/>
              </c:spPr>
              <c:txPr>
                <a:bodyPr rot="0" spcFirstLastPara="1" vertOverflow="ellipsis" vert="horz" wrap="square" anchor="ctr" anchorCtr="1"/>
                <a:lstStyle/>
                <a:p>
                  <a:pPr>
                    <a:defRPr sz="50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5649517187843485"/>
                      <c:h val="0.30212422337040118"/>
                    </c:manualLayout>
                  </c15:layout>
                  <c15:dlblFieldTable/>
                  <c15:showDataLabelsRange val="0"/>
                </c:ext>
                <c:ext xmlns:c16="http://schemas.microsoft.com/office/drawing/2014/chart" uri="{C3380CC4-5D6E-409C-BE32-E72D297353CC}">
                  <c16:uniqueId val="{00000006-1D17-CD4A-B000-AD6FB4ED02A5}"/>
                </c:ext>
              </c:extLst>
            </c:dLbl>
            <c:dLbl>
              <c:idx val="6"/>
              <c:layout>
                <c:manualLayout>
                  <c:x val="8.1624396969931928E-2"/>
                  <c:y val="0.11544253738443043"/>
                </c:manualLayout>
              </c:layout>
              <c:tx>
                <c:rich>
                  <a:bodyPr rot="0" spcFirstLastPara="1" vertOverflow="ellipsis" vert="horz" wrap="square" anchor="ctr" anchorCtr="1"/>
                  <a:lstStyle/>
                  <a:p>
                    <a:pPr>
                      <a:defRPr sz="50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fld id="{3D2CFEB6-DB4D-C649-AFD6-5D1B74C45AC5}" type="CATEGORYNAME">
                      <a:rPr lang="ja-JP" altLang="en-US" sz="500"/>
                      <a:pPr>
                        <a:defRPr sz="500">
                          <a:solidFill>
                            <a:srgbClr val="575756"/>
                          </a:solidFill>
                        </a:defRPr>
                      </a:pPr>
                      <a:t>[分類名]</a:t>
                    </a:fld>
                    <a:r>
                      <a:rPr lang="ja-JP" altLang="en-US" sz="500" baseline="0"/>
                      <a:t>
</a:t>
                    </a:r>
                    <a:fld id="{C04612FC-6C8C-7E4B-8299-689E05C17DAE}" type="PERCENTAGE">
                      <a:rPr lang="en-US" altLang="ja-JP" sz="500" baseline="0"/>
                      <a:pPr>
                        <a:defRPr sz="500">
                          <a:solidFill>
                            <a:srgbClr val="575756"/>
                          </a:solidFill>
                        </a:defRPr>
                      </a:pPr>
                      <a:t>[パーセンテージ]</a:t>
                    </a:fld>
                    <a:endParaRPr lang="ja-JP" altLang="en-US" sz="500" baseline="0"/>
                  </a:p>
                </c:rich>
              </c:tx>
              <c:spPr>
                <a:noFill/>
                <a:ln>
                  <a:noFill/>
                </a:ln>
                <a:effectLst/>
              </c:spPr>
              <c:txPr>
                <a:bodyPr rot="0" spcFirstLastPara="1" vertOverflow="ellipsis" vert="horz" wrap="square" anchor="ctr" anchorCtr="1"/>
                <a:lstStyle/>
                <a:p>
                  <a:pPr>
                    <a:defRPr sz="50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9595596755204023"/>
                      <c:h val="0.25967919722499577"/>
                    </c:manualLayout>
                  </c15:layout>
                  <c15:dlblFieldTable/>
                  <c15:showDataLabelsRange val="0"/>
                </c:ext>
                <c:ext xmlns:c16="http://schemas.microsoft.com/office/drawing/2014/chart" uri="{C3380CC4-5D6E-409C-BE32-E72D297353CC}">
                  <c16:uniqueId val="{00000005-1D17-CD4A-B000-AD6FB4ED02A5}"/>
                </c:ext>
              </c:extLst>
            </c:dLbl>
            <c:dLbl>
              <c:idx val="7"/>
              <c:layout>
                <c:manualLayout>
                  <c:x val="9.2821682516148765E-2"/>
                  <c:y val="0.14229245073474917"/>
                </c:manualLayout>
              </c:layout>
              <c:tx>
                <c:rich>
                  <a:bodyPr rot="0" spcFirstLastPara="1" vertOverflow="ellipsis" vert="horz" wrap="square" anchor="ctr" anchorCtr="1"/>
                  <a:lstStyle/>
                  <a:p>
                    <a:pPr>
                      <a:defRPr sz="800" b="0" i="0" u="none" strike="noStrike" kern="1200" baseline="0">
                        <a:solidFill>
                          <a:schemeClr val="tx1"/>
                        </a:solidFill>
                        <a:latin typeface="YuMincho +36p Kana Medium" panose="02020500000000000000" pitchFamily="18" charset="-128"/>
                        <a:ea typeface="YuMincho +36p Kana Medium" panose="02020500000000000000" pitchFamily="18" charset="-128"/>
                        <a:cs typeface="+mn-cs"/>
                      </a:defRPr>
                    </a:pPr>
                    <a:fld id="{33D0A345-2B43-AE42-9488-A887A70D8E87}" type="CATEGORYNAME">
                      <a:rPr lang="ja-JP" altLang="en-US" sz="800">
                        <a:solidFill>
                          <a:schemeClr val="tx1"/>
                        </a:solidFill>
                      </a:rPr>
                      <a:pPr>
                        <a:defRPr sz="800">
                          <a:solidFill>
                            <a:schemeClr val="tx1"/>
                          </a:solidFill>
                        </a:defRPr>
                      </a:pPr>
                      <a:t>[分類名]</a:t>
                    </a:fld>
                    <a:r>
                      <a:rPr lang="ja-JP" altLang="en-US" sz="800" baseline="0">
                        <a:solidFill>
                          <a:schemeClr val="tx1"/>
                        </a:solidFill>
                      </a:rPr>
                      <a:t>
</a:t>
                    </a:r>
                    <a:fld id="{D29BD66D-59EB-7A42-8E12-814A3E47BA5D}" type="PERCENTAGE">
                      <a:rPr lang="en-US" altLang="ja-JP" sz="800" baseline="0">
                        <a:solidFill>
                          <a:schemeClr val="tx1"/>
                        </a:solidFill>
                      </a:rPr>
                      <a:pPr>
                        <a:defRPr sz="800">
                          <a:solidFill>
                            <a:schemeClr val="tx1"/>
                          </a:solidFill>
                        </a:defRPr>
                      </a:pPr>
                      <a:t>[パーセンテージ]</a:t>
                    </a:fld>
                    <a:endParaRPr lang="ja-JP" altLang="en-US" sz="800" baseline="0">
                      <a:solidFill>
                        <a:schemeClr val="tx1"/>
                      </a:solidFill>
                    </a:endParaRPr>
                  </a:p>
                </c:rich>
              </c:tx>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YuMincho +36p Kana Medium" panose="02020500000000000000" pitchFamily="18" charset="-128"/>
                      <a:ea typeface="YuMincho +36p Kana Medium" panose="02020500000000000000" pitchFamily="18"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D17-CD4A-B000-AD6FB4ED02A5}"/>
                </c:ext>
              </c:extLst>
            </c:dLbl>
            <c:spPr>
              <a:noFill/>
              <a:ln>
                <a:noFill/>
              </a:ln>
              <a:effectLst/>
            </c:spPr>
            <c:txPr>
              <a:bodyPr rot="0" spcFirstLastPara="1" vertOverflow="ellipsis" vert="horz" wrap="square" anchor="ctr" anchorCtr="1"/>
              <a:lstStyle/>
              <a:p>
                <a:pPr>
                  <a:defRPr sz="80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endParaRPr lang="ja-JP"/>
              </a:p>
            </c:txPr>
            <c:showLegendKey val="0"/>
            <c:showVal val="0"/>
            <c:showCatName val="1"/>
            <c:showSerName val="0"/>
            <c:showPercent val="1"/>
            <c:showBubbleSize val="0"/>
            <c:showLeaderLines val="0"/>
            <c:extLst>
              <c:ext xmlns:c15="http://schemas.microsoft.com/office/drawing/2012/chart" uri="{CE6537A1-D6FC-4f65-9D91-7224C49458BB}"/>
            </c:extLst>
          </c:dLbls>
          <c:cat>
            <c:strRef>
              <c:f>世帯金融資産!$A$2:$A$8</c:f>
              <c:strCache>
                <c:ptCount val="7"/>
                <c:pt idx="0">
                  <c:v>3000万円以上</c:v>
                </c:pt>
                <c:pt idx="1">
                  <c:v>2000万円
～3000万円未満</c:v>
                </c:pt>
                <c:pt idx="2">
                  <c:v>1500万円
～2000万円未満</c:v>
                </c:pt>
                <c:pt idx="3">
                  <c:v>1000万円
～1500万円未満</c:v>
                </c:pt>
                <c:pt idx="4">
                  <c:v>700万円
～1000万円未満</c:v>
                </c:pt>
                <c:pt idx="5">
                  <c:v>500万円
～700万円未満</c:v>
                </c:pt>
                <c:pt idx="6">
                  <c:v>500万円未満</c:v>
                </c:pt>
              </c:strCache>
            </c:strRef>
          </c:cat>
          <c:val>
            <c:numRef>
              <c:f>世帯金融資産!$B$2:$B$8</c:f>
              <c:numCache>
                <c:formatCode>0.0%</c:formatCode>
                <c:ptCount val="7"/>
                <c:pt idx="0">
                  <c:v>0.33200000000000002</c:v>
                </c:pt>
                <c:pt idx="1">
                  <c:v>0.12</c:v>
                </c:pt>
                <c:pt idx="2">
                  <c:v>9.2999999999999999E-2</c:v>
                </c:pt>
                <c:pt idx="3">
                  <c:v>0.11600000000000001</c:v>
                </c:pt>
                <c:pt idx="4">
                  <c:v>8.6999999999999994E-2</c:v>
                </c:pt>
                <c:pt idx="5">
                  <c:v>0.10100000000000001</c:v>
                </c:pt>
                <c:pt idx="6">
                  <c:v>0.151</c:v>
                </c:pt>
              </c:numCache>
            </c:numRef>
          </c:val>
          <c:extLst>
            <c:ext xmlns:c16="http://schemas.microsoft.com/office/drawing/2014/chart" uri="{C3380CC4-5D6E-409C-BE32-E72D297353CC}">
              <c16:uniqueId val="{00000000-3A2A-E84C-A2FF-CCDB0FAA4921}"/>
            </c:ext>
          </c:extLst>
        </c:ser>
        <c:dLbls>
          <c:showLegendKey val="0"/>
          <c:showVal val="0"/>
          <c:showCatName val="1"/>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YuMincho +36p Kana Medium" panose="02020500000000000000" pitchFamily="18" charset="-128"/>
          <a:ea typeface="YuMincho +36p Kana Medium" panose="02020500000000000000" pitchFamily="18"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759809593893"/>
          <c:y val="0.27123797819936107"/>
          <c:w val="0.38594703708719258"/>
          <c:h val="0.61883382565716405"/>
        </c:manualLayout>
      </c:layout>
      <c:pieChart>
        <c:varyColors val="1"/>
        <c:ser>
          <c:idx val="0"/>
          <c:order val="0"/>
          <c:tx>
            <c:strRef>
              <c:f>'ソフトウェア導入
意思決定権'!$B$1</c:f>
              <c:strCache>
                <c:ptCount val="1"/>
                <c:pt idx="0">
                  <c:v>n=561</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2-3A2A-E84C-A2FF-CCDB0FAA4921}"/>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1-3A2A-E84C-A2FF-CCDB0FAA4921}"/>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9-1D17-CD4A-B000-AD6FB4ED02A5}"/>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8-1D17-CD4A-B000-AD6FB4ED02A5}"/>
              </c:ext>
            </c:extLst>
          </c:dPt>
          <c:dPt>
            <c:idx val="4"/>
            <c:bubble3D val="0"/>
            <c:spPr>
              <a:solidFill>
                <a:schemeClr val="accent1"/>
              </a:solidFill>
              <a:ln w="19050">
                <a:solidFill>
                  <a:schemeClr val="lt1"/>
                </a:solidFill>
              </a:ln>
              <a:effectLst/>
            </c:spPr>
            <c:extLst>
              <c:ext xmlns:c16="http://schemas.microsoft.com/office/drawing/2014/chart" uri="{C3380CC4-5D6E-409C-BE32-E72D297353CC}">
                <c16:uniqueId val="{00000007-1D17-CD4A-B000-AD6FB4ED02A5}"/>
              </c:ext>
            </c:extLst>
          </c:dPt>
          <c:dPt>
            <c:idx val="5"/>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6-1D17-CD4A-B000-AD6FB4ED02A5}"/>
              </c:ext>
            </c:extLst>
          </c:dPt>
          <c:dPt>
            <c:idx val="6"/>
            <c:bubble3D val="0"/>
            <c:spPr>
              <a:solidFill>
                <a:schemeClr val="tx2"/>
              </a:solidFill>
              <a:ln w="19050">
                <a:solidFill>
                  <a:schemeClr val="lt1"/>
                </a:solidFill>
              </a:ln>
              <a:effectLst/>
            </c:spPr>
            <c:extLst>
              <c:ext xmlns:c16="http://schemas.microsoft.com/office/drawing/2014/chart" uri="{C3380CC4-5D6E-409C-BE32-E72D297353CC}">
                <c16:uniqueId val="{00000005-1D17-CD4A-B000-AD6FB4ED02A5}"/>
              </c:ext>
            </c:extLst>
          </c:dPt>
          <c:dPt>
            <c:idx val="7"/>
            <c:bubble3D val="0"/>
            <c:spPr>
              <a:solidFill>
                <a:schemeClr val="accent5"/>
              </a:solidFill>
              <a:ln w="19050">
                <a:solidFill>
                  <a:schemeClr val="lt1"/>
                </a:solidFill>
              </a:ln>
              <a:effectLst/>
            </c:spPr>
            <c:extLst>
              <c:ext xmlns:c16="http://schemas.microsoft.com/office/drawing/2014/chart" uri="{C3380CC4-5D6E-409C-BE32-E72D297353CC}">
                <c16:uniqueId val="{00000004-1D17-CD4A-B000-AD6FB4ED02A5}"/>
              </c:ext>
            </c:extLst>
          </c:dPt>
          <c:dLbls>
            <c:dLbl>
              <c:idx val="0"/>
              <c:layout>
                <c:manualLayout>
                  <c:x val="-3.178791269436454E-2"/>
                  <c:y val="-5.4589022843085505E-2"/>
                </c:manualLayout>
              </c:layout>
              <c:tx>
                <c:rich>
                  <a:bodyPr rot="0" spcFirstLastPara="1" vertOverflow="ellipsis" vert="horz" wrap="square" anchor="ctr" anchorCtr="1"/>
                  <a:lstStyle/>
                  <a:p>
                    <a:pPr>
                      <a:defRPr sz="90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fld id="{B95C31C1-2EEF-464B-8E71-052E2A87ED57}" type="CATEGORYNAME">
                      <a:rPr lang="ja-JP" altLang="en-US" sz="900"/>
                      <a:pPr>
                        <a:defRPr sz="900">
                          <a:solidFill>
                            <a:srgbClr val="575756"/>
                          </a:solidFill>
                        </a:defRPr>
                      </a:pPr>
                      <a:t>[分類名]</a:t>
                    </a:fld>
                    <a:r>
                      <a:rPr lang="ja-JP" altLang="en-US" sz="900" baseline="0"/>
                      <a:t>
</a:t>
                    </a:r>
                    <a:fld id="{FFA0E3D1-49D5-134B-828A-E62FFC4A6D1C}" type="PERCENTAGE">
                      <a:rPr lang="en-US" altLang="ja-JP" sz="1200" baseline="0"/>
                      <a:pPr>
                        <a:defRPr sz="900">
                          <a:solidFill>
                            <a:srgbClr val="575756"/>
                          </a:solidFill>
                        </a:defRPr>
                      </a:pPr>
                      <a:t>[パーセンテージ]</a:t>
                    </a:fld>
                    <a:endParaRPr lang="ja-JP" altLang="en-US" sz="900" baseline="0"/>
                  </a:p>
                </c:rich>
              </c:tx>
              <c:spPr>
                <a:noFill/>
                <a:ln>
                  <a:noFill/>
                </a:ln>
                <a:effectLst/>
              </c:spPr>
              <c:txPr>
                <a:bodyPr rot="0" spcFirstLastPara="1" vertOverflow="ellipsis" vert="horz" wrap="square" anchor="ctr" anchorCtr="1"/>
                <a:lstStyle/>
                <a:p>
                  <a:pPr>
                    <a:defRPr sz="90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42967478674388593"/>
                      <c:h val="0.38336534287871843"/>
                    </c:manualLayout>
                  </c15:layout>
                  <c15:dlblFieldTable/>
                  <c15:showDataLabelsRange val="0"/>
                </c:ext>
                <c:ext xmlns:c16="http://schemas.microsoft.com/office/drawing/2014/chart" uri="{C3380CC4-5D6E-409C-BE32-E72D297353CC}">
                  <c16:uniqueId val="{00000002-3A2A-E84C-A2FF-CCDB0FAA4921}"/>
                </c:ext>
              </c:extLst>
            </c:dLbl>
            <c:dLbl>
              <c:idx val="1"/>
              <c:layout>
                <c:manualLayout>
                  <c:x val="-0.15179034672849975"/>
                  <c:y val="-2.2029558333139763E-2"/>
                </c:manualLayout>
              </c:layout>
              <c:tx>
                <c:rich>
                  <a:bodyPr rot="0" spcFirstLastPara="1" vertOverflow="ellipsis" vert="horz" wrap="square" anchor="ctr" anchorCtr="1"/>
                  <a:lstStyle/>
                  <a:p>
                    <a:pPr>
                      <a:lnSpc>
                        <a:spcPct val="100000"/>
                      </a:lnSpc>
                      <a:defRPr sz="60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fld id="{01E81434-4C74-F544-B1F1-61F04F5FED3F}" type="CATEGORYNAME">
                      <a:rPr lang="ja-JP" altLang="en-US" sz="600"/>
                      <a:pPr>
                        <a:lnSpc>
                          <a:spcPct val="100000"/>
                        </a:lnSpc>
                        <a:defRPr sz="600">
                          <a:solidFill>
                            <a:srgbClr val="575756"/>
                          </a:solidFill>
                        </a:defRPr>
                      </a:pPr>
                      <a:t>[分類名]</a:t>
                    </a:fld>
                    <a:r>
                      <a:rPr lang="ja-JP" altLang="en-US" sz="600" baseline="0"/>
                      <a:t>
</a:t>
                    </a:r>
                    <a:fld id="{29913F54-6D1F-3341-8F9F-455688DF0779}" type="PERCENTAGE">
                      <a:rPr lang="en-US" altLang="ja-JP" sz="600" baseline="0"/>
                      <a:pPr>
                        <a:lnSpc>
                          <a:spcPct val="100000"/>
                        </a:lnSpc>
                        <a:defRPr sz="600">
                          <a:solidFill>
                            <a:srgbClr val="575756"/>
                          </a:solidFill>
                        </a:defRPr>
                      </a:pPr>
                      <a:t>[パーセンテージ]</a:t>
                    </a:fld>
                    <a:endParaRPr lang="ja-JP" altLang="en-US" sz="600" baseline="0"/>
                  </a:p>
                </c:rich>
              </c:tx>
              <c:spPr>
                <a:noFill/>
                <a:ln>
                  <a:noFill/>
                </a:ln>
                <a:effectLst/>
              </c:spPr>
              <c:txPr>
                <a:bodyPr rot="0" spcFirstLastPara="1" vertOverflow="ellipsis" vert="horz" wrap="square" anchor="ctr" anchorCtr="1"/>
                <a:lstStyle/>
                <a:p>
                  <a:pPr>
                    <a:lnSpc>
                      <a:spcPct val="100000"/>
                    </a:lnSpc>
                    <a:defRPr sz="60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8921314958285982"/>
                      <c:h val="0.29745849795320894"/>
                    </c:manualLayout>
                  </c15:layout>
                  <c15:dlblFieldTable/>
                  <c15:showDataLabelsRange val="0"/>
                </c:ext>
                <c:ext xmlns:c16="http://schemas.microsoft.com/office/drawing/2014/chart" uri="{C3380CC4-5D6E-409C-BE32-E72D297353CC}">
                  <c16:uniqueId val="{00000001-3A2A-E84C-A2FF-CCDB0FAA4921}"/>
                </c:ext>
              </c:extLst>
            </c:dLbl>
            <c:dLbl>
              <c:idx val="2"/>
              <c:layout>
                <c:manualLayout>
                  <c:x val="6.162016998458332E-2"/>
                  <c:y val="-2.0986027333430992E-2"/>
                </c:manualLayout>
              </c:layout>
              <c:tx>
                <c:rich>
                  <a:bodyPr rot="0" spcFirstLastPara="1" vertOverflow="ellipsis" vert="horz" wrap="square" anchor="ctr" anchorCtr="1"/>
                  <a:lstStyle/>
                  <a:p>
                    <a:pPr>
                      <a:defRPr sz="60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fld id="{D6DB4D01-ECE8-264C-BEE4-A6674DB91A5A}" type="CATEGORYNAME">
                      <a:rPr lang="ja-JP" altLang="en-US" sz="600"/>
                      <a:pPr>
                        <a:defRPr sz="600">
                          <a:solidFill>
                            <a:srgbClr val="575756"/>
                          </a:solidFill>
                        </a:defRPr>
                      </a:pPr>
                      <a:t>[分類名]</a:t>
                    </a:fld>
                    <a:r>
                      <a:rPr lang="ja-JP" altLang="en-US" sz="600" baseline="0"/>
                      <a:t>
</a:t>
                    </a:r>
                    <a:fld id="{602ECACA-272B-BF4C-91B9-40FFA11BED1F}" type="PERCENTAGE">
                      <a:rPr lang="en-US" altLang="ja-JP" sz="600" baseline="0"/>
                      <a:pPr>
                        <a:defRPr sz="600">
                          <a:solidFill>
                            <a:srgbClr val="575756"/>
                          </a:solidFill>
                        </a:defRPr>
                      </a:pPr>
                      <a:t>[パーセンテージ]</a:t>
                    </a:fld>
                    <a:endParaRPr lang="ja-JP" altLang="en-US" sz="600" baseline="0"/>
                  </a:p>
                </c:rich>
              </c:tx>
              <c:spPr>
                <a:noFill/>
                <a:ln>
                  <a:noFill/>
                </a:ln>
                <a:effectLst/>
              </c:spPr>
              <c:txPr>
                <a:bodyPr rot="0" spcFirstLastPara="1" vertOverflow="ellipsis" vert="horz" wrap="square" anchor="ctr" anchorCtr="1"/>
                <a:lstStyle/>
                <a:p>
                  <a:pPr>
                    <a:defRPr sz="60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1780361120316464"/>
                      <c:h val="0.41734158788606723"/>
                    </c:manualLayout>
                  </c15:layout>
                  <c15:dlblFieldTable/>
                  <c15:showDataLabelsRange val="0"/>
                </c:ext>
                <c:ext xmlns:c16="http://schemas.microsoft.com/office/drawing/2014/chart" uri="{C3380CC4-5D6E-409C-BE32-E72D297353CC}">
                  <c16:uniqueId val="{00000009-1D17-CD4A-B000-AD6FB4ED02A5}"/>
                </c:ext>
              </c:extLst>
            </c:dLbl>
            <c:dLbl>
              <c:idx val="3"/>
              <c:layout>
                <c:manualLayout>
                  <c:x val="-4.6037594952539604E-2"/>
                  <c:y val="-3.4151981715861188E-2"/>
                </c:manualLayout>
              </c:layout>
              <c:tx>
                <c:rich>
                  <a:bodyPr/>
                  <a:lstStyle/>
                  <a:p>
                    <a:fld id="{961BCCEA-6799-684C-87AD-8891BE48D6E7}" type="CATEGORYNAME">
                      <a:rPr lang="ja-JP" altLang="en-US" sz="1050"/>
                      <a:pPr/>
                      <a:t>[分類名]</a:t>
                    </a:fld>
                    <a:r>
                      <a:rPr lang="ja-JP" altLang="en-US" sz="1050" baseline="0"/>
                      <a:t>
</a:t>
                    </a:r>
                    <a:fld id="{1A7050B6-1FC3-FA45-BA7A-2BC8DACC1A68}" type="PERCENTAGE">
                      <a:rPr lang="en-US" altLang="ja-JP" sz="1050" baseline="0"/>
                      <a:pPr/>
                      <a:t>[パーセンテージ]</a:t>
                    </a:fld>
                    <a:endParaRPr lang="ja-JP" altLang="en-US" sz="1050" baseline="0"/>
                  </a:p>
                </c:rich>
              </c:tx>
              <c:showLegendKey val="0"/>
              <c:showVal val="0"/>
              <c:showCatName val="1"/>
              <c:showSerName val="0"/>
              <c:showPercent val="1"/>
              <c:showBubbleSize val="0"/>
              <c:extLst>
                <c:ext xmlns:c15="http://schemas.microsoft.com/office/drawing/2012/chart" uri="{CE6537A1-D6FC-4f65-9D91-7224C49458BB}">
                  <c15:layout>
                    <c:manualLayout>
                      <c:w val="0.2055249774666946"/>
                      <c:h val="0.20167978261636729"/>
                    </c:manualLayout>
                  </c15:layout>
                  <c15:dlblFieldTable/>
                  <c15:showDataLabelsRange val="0"/>
                </c:ext>
                <c:ext xmlns:c16="http://schemas.microsoft.com/office/drawing/2014/chart" uri="{C3380CC4-5D6E-409C-BE32-E72D297353CC}">
                  <c16:uniqueId val="{00000008-1D17-CD4A-B000-AD6FB4ED02A5}"/>
                </c:ext>
              </c:extLst>
            </c:dLbl>
            <c:dLbl>
              <c:idx val="4"/>
              <c:layout>
                <c:manualLayout>
                  <c:x val="4.3484424508054134E-2"/>
                  <c:y val="-5.5664076690421421E-2"/>
                </c:manualLayout>
              </c:layout>
              <c:tx>
                <c:rich>
                  <a:bodyPr/>
                  <a:lstStyle/>
                  <a:p>
                    <a:fld id="{5B98BD37-6A7C-714C-93BD-17BD1C62B3D7}" type="CATEGORYNAME">
                      <a:rPr lang="ja-JP" altLang="en-US" sz="1050"/>
                      <a:pPr/>
                      <a:t>[分類名]</a:t>
                    </a:fld>
                    <a:r>
                      <a:rPr lang="ja-JP" altLang="en-US" sz="1050" baseline="0"/>
                      <a:t>
</a:t>
                    </a:r>
                    <a:fld id="{7E61A600-5E99-234B-921A-30B076CF922E}" type="PERCENTAGE">
                      <a:rPr lang="en-US" altLang="ja-JP" sz="1050" baseline="0"/>
                      <a:pPr/>
                      <a:t>[パーセンテージ]</a:t>
                    </a:fld>
                    <a:endParaRPr lang="ja-JP" altLang="en-US" sz="1050" baseline="0"/>
                  </a:p>
                </c:rich>
              </c:tx>
              <c:showLegendKey val="0"/>
              <c:showVal val="0"/>
              <c:showCatName val="1"/>
              <c:showSerName val="0"/>
              <c:showPercent val="1"/>
              <c:showBubbleSize val="0"/>
              <c:extLst>
                <c:ext xmlns:c15="http://schemas.microsoft.com/office/drawing/2012/chart" uri="{CE6537A1-D6FC-4f65-9D91-7224C49458BB}">
                  <c15:layout>
                    <c:manualLayout>
                      <c:w val="0.27622556971523754"/>
                      <c:h val="0.29843335153167022"/>
                    </c:manualLayout>
                  </c15:layout>
                  <c15:dlblFieldTable/>
                  <c15:showDataLabelsRange val="0"/>
                </c:ext>
                <c:ext xmlns:c16="http://schemas.microsoft.com/office/drawing/2014/chart" uri="{C3380CC4-5D6E-409C-BE32-E72D297353CC}">
                  <c16:uniqueId val="{00000007-1D17-CD4A-B000-AD6FB4ED02A5}"/>
                </c:ext>
              </c:extLst>
            </c:dLbl>
            <c:dLbl>
              <c:idx val="5"/>
              <c:layout>
                <c:manualLayout>
                  <c:x val="6.0573098146300644E-2"/>
                  <c:y val="-5.0655036337858006E-2"/>
                </c:manualLayout>
              </c:layout>
              <c:tx>
                <c:rich>
                  <a:bodyPr/>
                  <a:lstStyle/>
                  <a:p>
                    <a:fld id="{84213E59-CD97-DD4B-A8F6-B03DA7279F96}" type="CATEGORYNAME">
                      <a:rPr lang="ja-JP" altLang="en-US" sz="1050"/>
                      <a:pPr/>
                      <a:t>[分類名]</a:t>
                    </a:fld>
                    <a:r>
                      <a:rPr lang="ja-JP" altLang="en-US" sz="1050" baseline="0"/>
                      <a:t>
</a:t>
                    </a:r>
                    <a:fld id="{E12E003A-F7C5-F04D-8F86-BEE12DB52A6A}" type="PERCENTAGE">
                      <a:rPr lang="en-US" altLang="ja-JP" sz="1050" baseline="0"/>
                      <a:pPr/>
                      <a:t>[パーセンテージ]</a:t>
                    </a:fld>
                    <a:endParaRPr lang="ja-JP" altLang="en-US" sz="1050" baseline="0"/>
                  </a:p>
                </c:rich>
              </c:tx>
              <c:showLegendKey val="0"/>
              <c:showVal val="0"/>
              <c:showCatName val="1"/>
              <c:showSerName val="0"/>
              <c:showPercent val="1"/>
              <c:showBubbleSize val="0"/>
              <c:extLst>
                <c:ext xmlns:c15="http://schemas.microsoft.com/office/drawing/2012/chart" uri="{CE6537A1-D6FC-4f65-9D91-7224C49458BB}">
                  <c15:layout>
                    <c:manualLayout>
                      <c:w val="0.25649517187843485"/>
                      <c:h val="0.30212422337040118"/>
                    </c:manualLayout>
                  </c15:layout>
                  <c15:dlblFieldTable/>
                  <c15:showDataLabelsRange val="0"/>
                </c:ext>
                <c:ext xmlns:c16="http://schemas.microsoft.com/office/drawing/2014/chart" uri="{C3380CC4-5D6E-409C-BE32-E72D297353CC}">
                  <c16:uniqueId val="{00000006-1D17-CD4A-B000-AD6FB4ED02A5}"/>
                </c:ext>
              </c:extLst>
            </c:dLbl>
            <c:dLbl>
              <c:idx val="6"/>
              <c:layout>
                <c:manualLayout>
                  <c:x val="3.4528196214404713E-2"/>
                  <c:y val="-1.4992246678111609E-2"/>
                </c:manualLayout>
              </c:layout>
              <c:tx>
                <c:rich>
                  <a:bodyPr/>
                  <a:lstStyle/>
                  <a:p>
                    <a:fld id="{3D2CFEB6-DB4D-C649-AFD6-5D1B74C45AC5}" type="CATEGORYNAME">
                      <a:rPr lang="ja-JP" altLang="en-US" sz="1050"/>
                      <a:pPr/>
                      <a:t>[分類名]</a:t>
                    </a:fld>
                    <a:r>
                      <a:rPr lang="ja-JP" altLang="en-US" sz="1050" baseline="0"/>
                      <a:t>
</a:t>
                    </a:r>
                    <a:fld id="{C04612FC-6C8C-7E4B-8299-689E05C17DAE}" type="PERCENTAGE">
                      <a:rPr lang="en-US" altLang="ja-JP" sz="1050" baseline="0"/>
                      <a:pPr/>
                      <a:t>[パーセンテージ]</a:t>
                    </a:fld>
                    <a:endParaRPr lang="ja-JP" altLang="en-US" sz="1050" baseline="0"/>
                  </a:p>
                </c:rich>
              </c:tx>
              <c:showLegendKey val="0"/>
              <c:showVal val="0"/>
              <c:showCatName val="1"/>
              <c:showSerName val="0"/>
              <c:showPercent val="1"/>
              <c:showBubbleSize val="0"/>
              <c:extLst>
                <c:ext xmlns:c15="http://schemas.microsoft.com/office/drawing/2012/chart" uri="{CE6537A1-D6FC-4f65-9D91-7224C49458BB}">
                  <c15:layout>
                    <c:manualLayout>
                      <c:w val="0.29595596755204023"/>
                      <c:h val="0.25967919722499577"/>
                    </c:manualLayout>
                  </c15:layout>
                  <c15:dlblFieldTable/>
                  <c15:showDataLabelsRange val="0"/>
                </c:ext>
                <c:ext xmlns:c16="http://schemas.microsoft.com/office/drawing/2014/chart" uri="{C3380CC4-5D6E-409C-BE32-E72D297353CC}">
                  <c16:uniqueId val="{00000005-1D17-CD4A-B000-AD6FB4ED02A5}"/>
                </c:ext>
              </c:extLst>
            </c:dLbl>
            <c:dLbl>
              <c:idx val="7"/>
              <c:layout>
                <c:manualLayout>
                  <c:x val="9.2821682516148765E-2"/>
                  <c:y val="0.14229245073474917"/>
                </c:manualLayout>
              </c:layout>
              <c:tx>
                <c:rich>
                  <a:bodyPr rot="0" spcFirstLastPara="1" vertOverflow="ellipsis" vert="horz" wrap="square" anchor="ctr" anchorCtr="1"/>
                  <a:lstStyle/>
                  <a:p>
                    <a:pPr>
                      <a:defRPr sz="700" b="0" i="0" u="none" strike="noStrike" kern="1200" baseline="0">
                        <a:solidFill>
                          <a:schemeClr val="tx1"/>
                        </a:solidFill>
                        <a:latin typeface="YuMincho +36p Kana Medium" panose="02020500000000000000" pitchFamily="18" charset="-128"/>
                        <a:ea typeface="YuMincho +36p Kana Medium" panose="02020500000000000000" pitchFamily="18" charset="-128"/>
                        <a:cs typeface="+mn-cs"/>
                      </a:defRPr>
                    </a:pPr>
                    <a:fld id="{33D0A345-2B43-AE42-9488-A887A70D8E87}" type="CATEGORYNAME">
                      <a:rPr lang="ja-JP" altLang="en-US" sz="700">
                        <a:solidFill>
                          <a:schemeClr val="tx1"/>
                        </a:solidFill>
                      </a:rPr>
                      <a:pPr>
                        <a:defRPr sz="700">
                          <a:solidFill>
                            <a:schemeClr val="tx1"/>
                          </a:solidFill>
                        </a:defRPr>
                      </a:pPr>
                      <a:t>[分類名]</a:t>
                    </a:fld>
                    <a:r>
                      <a:rPr lang="ja-JP" altLang="en-US" sz="700" baseline="0">
                        <a:solidFill>
                          <a:schemeClr val="tx1"/>
                        </a:solidFill>
                      </a:rPr>
                      <a:t>
</a:t>
                    </a:r>
                    <a:fld id="{D29BD66D-59EB-7A42-8E12-814A3E47BA5D}" type="PERCENTAGE">
                      <a:rPr lang="en-US" altLang="ja-JP" sz="700" baseline="0">
                        <a:solidFill>
                          <a:schemeClr val="tx1"/>
                        </a:solidFill>
                      </a:rPr>
                      <a:pPr>
                        <a:defRPr sz="700">
                          <a:solidFill>
                            <a:schemeClr val="tx1"/>
                          </a:solidFill>
                        </a:defRPr>
                      </a:pPr>
                      <a:t>[パーセンテージ]</a:t>
                    </a:fld>
                    <a:endParaRPr lang="ja-JP" altLang="en-US" sz="700" baseline="0">
                      <a:solidFill>
                        <a:schemeClr val="tx1"/>
                      </a:solidFill>
                    </a:endParaRPr>
                  </a:p>
                </c:rich>
              </c:tx>
              <c:spPr>
                <a:noFill/>
                <a:ln>
                  <a:noFill/>
                </a:ln>
                <a:effectLst/>
              </c:spPr>
              <c:txPr>
                <a:bodyPr rot="0" spcFirstLastPara="1" vertOverflow="ellipsis" vert="horz" wrap="square" anchor="ctr" anchorCtr="1"/>
                <a:lstStyle/>
                <a:p>
                  <a:pPr>
                    <a:defRPr sz="700" b="0" i="0" u="none" strike="noStrike" kern="1200" baseline="0">
                      <a:solidFill>
                        <a:schemeClr val="tx1"/>
                      </a:solidFill>
                      <a:latin typeface="YuMincho +36p Kana Medium" panose="02020500000000000000" pitchFamily="18" charset="-128"/>
                      <a:ea typeface="YuMincho +36p Kana Medium" panose="02020500000000000000" pitchFamily="18"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D17-CD4A-B000-AD6FB4ED02A5}"/>
                </c:ext>
              </c:extLst>
            </c:dLbl>
            <c:spPr>
              <a:noFill/>
              <a:ln>
                <a:noFill/>
              </a:ln>
              <a:effectLst/>
            </c:spPr>
            <c:txPr>
              <a:bodyPr rot="0" spcFirstLastPara="1" vertOverflow="ellipsis" vert="horz" wrap="square" anchor="ctr" anchorCtr="1"/>
              <a:lstStyle/>
              <a:p>
                <a:pPr>
                  <a:defRPr sz="700" b="0" i="0" u="none" strike="noStrike" kern="1200" baseline="0">
                    <a:solidFill>
                      <a:srgbClr val="575756"/>
                    </a:solidFill>
                    <a:latin typeface="YuMincho +36p Kana Medium" panose="02020500000000000000" pitchFamily="18" charset="-128"/>
                    <a:ea typeface="YuMincho +36p Kana Medium" panose="02020500000000000000" pitchFamily="18" charset="-128"/>
                    <a:cs typeface="+mn-cs"/>
                  </a:defRPr>
                </a:pPr>
                <a:endParaRPr lang="ja-JP"/>
              </a:p>
            </c:txPr>
            <c:showLegendKey val="0"/>
            <c:showVal val="0"/>
            <c:showCatName val="1"/>
            <c:showSerName val="0"/>
            <c:showPercent val="1"/>
            <c:showBubbleSize val="0"/>
            <c:showLeaderLines val="0"/>
            <c:extLst>
              <c:ext xmlns:c15="http://schemas.microsoft.com/office/drawing/2012/chart" uri="{CE6537A1-D6FC-4f65-9D91-7224C49458BB}"/>
            </c:extLst>
          </c:dLbls>
          <c:cat>
            <c:strRef>
              <c:f>'ソフトウェア導入
意思決定権'!$A$2:$A$4</c:f>
              <c:strCache>
                <c:ptCount val="3"/>
                <c:pt idx="0">
                  <c:v>ソフトウェア導入の意思決定ができる</c:v>
                </c:pt>
                <c:pt idx="1">
                  <c:v>ソフトウェア導入の意思決定に携わることがある</c:v>
                </c:pt>
                <c:pt idx="2">
                  <c:v>ソフトウェア導入に関与することはない</c:v>
                </c:pt>
              </c:strCache>
            </c:strRef>
          </c:cat>
          <c:val>
            <c:numRef>
              <c:f>'ソフトウェア導入
意思決定権'!$B$2:$B$4</c:f>
              <c:numCache>
                <c:formatCode>0.0%</c:formatCode>
                <c:ptCount val="3"/>
                <c:pt idx="0">
                  <c:v>0.34499999999999997</c:v>
                </c:pt>
                <c:pt idx="1">
                  <c:v>0.254</c:v>
                </c:pt>
                <c:pt idx="2">
                  <c:v>0.40100000000000002</c:v>
                </c:pt>
              </c:numCache>
            </c:numRef>
          </c:val>
          <c:extLst>
            <c:ext xmlns:c16="http://schemas.microsoft.com/office/drawing/2014/chart" uri="{C3380CC4-5D6E-409C-BE32-E72D297353CC}">
              <c16:uniqueId val="{00000000-3A2A-E84C-A2FF-CCDB0FAA4921}"/>
            </c:ext>
          </c:extLst>
        </c:ser>
        <c:dLbls>
          <c:showLegendKey val="0"/>
          <c:showVal val="0"/>
          <c:showCatName val="1"/>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YuMincho +36p Kana Medium" panose="02020500000000000000" pitchFamily="18" charset="-128"/>
          <a:ea typeface="YuMincho +36p Kana Medium" panose="02020500000000000000" pitchFamily="18"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ACA21184-551F-47D9-8957-2BBD349BC86E}"/>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kumimoji="1" sz="1200"/>
            </a:lvl1pPr>
          </a:lstStyle>
          <a:p>
            <a:pPr>
              <a:defRPr/>
            </a:pPr>
            <a:endParaRPr lang="ja-JP" altLang="en-US"/>
          </a:p>
        </p:txBody>
      </p:sp>
      <p:sp>
        <p:nvSpPr>
          <p:cNvPr id="3" name="日付プレースホルダー 2">
            <a:extLst>
              <a:ext uri="{FF2B5EF4-FFF2-40B4-BE49-F238E27FC236}">
                <a16:creationId xmlns:a16="http://schemas.microsoft.com/office/drawing/2014/main" id="{EEF69EDB-40F9-4543-B4B3-7A4155272892}"/>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kumimoji="1" sz="1200"/>
            </a:lvl1pPr>
          </a:lstStyle>
          <a:p>
            <a:pPr>
              <a:defRPr/>
            </a:pPr>
            <a:fld id="{1D47C6F0-3B23-4B0E-B6F7-C7374604D1C9}" type="datetimeFigureOut">
              <a:rPr lang="ja-JP" altLang="en-US"/>
              <a:pPr>
                <a:defRPr/>
              </a:pPr>
              <a:t>2023/12/25</a:t>
            </a:fld>
            <a:endParaRPr lang="ja-JP" altLang="en-US"/>
          </a:p>
        </p:txBody>
      </p:sp>
      <p:sp>
        <p:nvSpPr>
          <p:cNvPr id="4" name="フッター プレースホルダー 3">
            <a:extLst>
              <a:ext uri="{FF2B5EF4-FFF2-40B4-BE49-F238E27FC236}">
                <a16:creationId xmlns:a16="http://schemas.microsoft.com/office/drawing/2014/main" id="{07B8F7A2-61ED-4157-978D-8A273E2D2300}"/>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kumimoji="1" sz="1200"/>
            </a:lvl1pPr>
          </a:lstStyle>
          <a:p>
            <a:pPr>
              <a:defRPr/>
            </a:pPr>
            <a:endParaRPr lang="ja-JP" altLang="en-US"/>
          </a:p>
        </p:txBody>
      </p:sp>
      <p:sp>
        <p:nvSpPr>
          <p:cNvPr id="5" name="スライド番号プレースホルダー 4">
            <a:extLst>
              <a:ext uri="{FF2B5EF4-FFF2-40B4-BE49-F238E27FC236}">
                <a16:creationId xmlns:a16="http://schemas.microsoft.com/office/drawing/2014/main" id="{C1F1297D-2640-44C0-A861-F500949D8055}"/>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kumimoji="1" sz="1200"/>
            </a:lvl1pPr>
          </a:lstStyle>
          <a:p>
            <a:pPr>
              <a:defRPr/>
            </a:pPr>
            <a:fld id="{8A37EB2D-A21F-4A81-A517-484530915308}" type="slidenum">
              <a:rPr lang="ja-JP" altLang="en-US"/>
              <a:pPr>
                <a:defRPr/>
              </a:pPr>
              <a:t>‹#›</a:t>
            </a:fld>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294B7EE-A444-4DBB-81F1-08CB6AB1BBB4}"/>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eaLnBrk="1" fontAlgn="auto" hangingPunct="1">
              <a:spcBef>
                <a:spcPts val="0"/>
              </a:spcBef>
              <a:spcAft>
                <a:spcPts val="0"/>
              </a:spcAft>
              <a:defRPr kumimoji="1" sz="1200">
                <a:latin typeface="+mn-lt"/>
              </a:defRPr>
            </a:lvl1pPr>
          </a:lstStyle>
          <a:p>
            <a:pPr>
              <a:defRPr/>
            </a:pPr>
            <a:endParaRPr lang="ja-JP" altLang="en-US"/>
          </a:p>
        </p:txBody>
      </p:sp>
      <p:sp>
        <p:nvSpPr>
          <p:cNvPr id="3" name="日付プレースホルダー 2">
            <a:extLst>
              <a:ext uri="{FF2B5EF4-FFF2-40B4-BE49-F238E27FC236}">
                <a16:creationId xmlns:a16="http://schemas.microsoft.com/office/drawing/2014/main" id="{38C1BF28-4B72-416F-9E37-A93447A53236}"/>
              </a:ext>
            </a:extLst>
          </p:cNvPr>
          <p:cNvSpPr>
            <a:spLocks noGrp="1"/>
          </p:cNvSpPr>
          <p:nvPr>
            <p:ph type="dt" idx="1"/>
          </p:nvPr>
        </p:nvSpPr>
        <p:spPr>
          <a:xfrm>
            <a:off x="5180013" y="0"/>
            <a:ext cx="3962400" cy="344488"/>
          </a:xfrm>
          <a:prstGeom prst="rect">
            <a:avLst/>
          </a:prstGeom>
        </p:spPr>
        <p:txBody>
          <a:bodyPr vert="horz" lIns="91440" tIns="45720" rIns="91440" bIns="45720" rtlCol="0"/>
          <a:lstStyle>
            <a:lvl1pPr algn="r" eaLnBrk="1" fontAlgn="auto" hangingPunct="1">
              <a:spcBef>
                <a:spcPts val="0"/>
              </a:spcBef>
              <a:spcAft>
                <a:spcPts val="0"/>
              </a:spcAft>
              <a:defRPr kumimoji="1" sz="1200">
                <a:latin typeface="+mn-lt"/>
              </a:defRPr>
            </a:lvl1pPr>
          </a:lstStyle>
          <a:p>
            <a:pPr>
              <a:defRPr/>
            </a:pPr>
            <a:fld id="{A6B7B471-1808-42DF-9D0D-234EE5B9D0B8}" type="datetimeFigureOut">
              <a:rPr lang="ja-JP" altLang="en-US"/>
              <a:pPr>
                <a:defRPr/>
              </a:pPr>
              <a:t>2023/12/22</a:t>
            </a:fld>
            <a:endParaRPr lang="ja-JP" altLang="en-US"/>
          </a:p>
        </p:txBody>
      </p:sp>
      <p:sp>
        <p:nvSpPr>
          <p:cNvPr id="4" name="スライド イメージ プレースホルダー 3">
            <a:extLst>
              <a:ext uri="{FF2B5EF4-FFF2-40B4-BE49-F238E27FC236}">
                <a16:creationId xmlns:a16="http://schemas.microsoft.com/office/drawing/2014/main" id="{33E8B0F8-DEF3-4B3C-9CC2-DA3BE6D58A88}"/>
              </a:ext>
            </a:extLst>
          </p:cNvPr>
          <p:cNvSpPr>
            <a:spLocks noGrp="1" noRot="1" noChangeAspect="1"/>
          </p:cNvSpPr>
          <p:nvPr>
            <p:ph type="sldImg" idx="2"/>
          </p:nvPr>
        </p:nvSpPr>
        <p:spPr>
          <a:xfrm>
            <a:off x="2935288" y="857250"/>
            <a:ext cx="3273425" cy="2314575"/>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AFB52449-918E-49E2-A52E-720A7A737931}"/>
              </a:ext>
            </a:extLst>
          </p:cNvPr>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19B17FA8-9D9E-4C55-8184-BF94FB1032CF}"/>
              </a:ext>
            </a:extLst>
          </p:cNvPr>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eaLnBrk="1" fontAlgn="auto" hangingPunct="1">
              <a:spcBef>
                <a:spcPts val="0"/>
              </a:spcBef>
              <a:spcAft>
                <a:spcPts val="0"/>
              </a:spcAft>
              <a:defRPr kumimoji="1" sz="1200">
                <a:latin typeface="+mn-lt"/>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B29795B4-1899-4342-A949-356B54924D4A}"/>
              </a:ext>
            </a:extLst>
          </p:cNvPr>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eaLnBrk="1" fontAlgn="auto" hangingPunct="1">
              <a:spcBef>
                <a:spcPts val="0"/>
              </a:spcBef>
              <a:spcAft>
                <a:spcPts val="0"/>
              </a:spcAft>
              <a:defRPr kumimoji="1" sz="1200">
                <a:latin typeface="+mn-lt"/>
              </a:defRPr>
            </a:lvl1pPr>
          </a:lstStyle>
          <a:p>
            <a:pPr>
              <a:defRPr/>
            </a:pPr>
            <a:fld id="{04E65506-939F-4CCB-BEF2-F6000F233FA4}"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defTabSz="995312" rtl="0" eaLnBrk="0" fontAlgn="base" hangingPunct="0">
      <a:spcBef>
        <a:spcPct val="30000"/>
      </a:spcBef>
      <a:spcAft>
        <a:spcPct val="0"/>
      </a:spcAft>
      <a:defRPr kumimoji="1" sz="1300" kern="1200">
        <a:solidFill>
          <a:schemeClr val="tx1"/>
        </a:solidFill>
        <a:latin typeface="+mn-lt"/>
        <a:ea typeface="+mn-ea"/>
        <a:cs typeface="+mn-cs"/>
      </a:defRPr>
    </a:lvl1pPr>
    <a:lvl2pPr marL="496863" algn="l" defTabSz="995312" rtl="0" eaLnBrk="0" fontAlgn="base" hangingPunct="0">
      <a:spcBef>
        <a:spcPct val="30000"/>
      </a:spcBef>
      <a:spcAft>
        <a:spcPct val="0"/>
      </a:spcAft>
      <a:defRPr kumimoji="1" sz="1300" kern="1200">
        <a:solidFill>
          <a:schemeClr val="tx1"/>
        </a:solidFill>
        <a:latin typeface="+mn-lt"/>
        <a:ea typeface="+mn-ea"/>
        <a:cs typeface="+mn-cs"/>
      </a:defRPr>
    </a:lvl2pPr>
    <a:lvl3pPr marL="995312" algn="l" defTabSz="995312" rtl="0" eaLnBrk="0" fontAlgn="base" hangingPunct="0">
      <a:spcBef>
        <a:spcPct val="30000"/>
      </a:spcBef>
      <a:spcAft>
        <a:spcPct val="0"/>
      </a:spcAft>
      <a:defRPr kumimoji="1" sz="1300" kern="1200">
        <a:solidFill>
          <a:schemeClr val="tx1"/>
        </a:solidFill>
        <a:latin typeface="+mn-lt"/>
        <a:ea typeface="+mn-ea"/>
        <a:cs typeface="+mn-cs"/>
      </a:defRPr>
    </a:lvl3pPr>
    <a:lvl4pPr marL="1492173" algn="l" defTabSz="995312" rtl="0" eaLnBrk="0" fontAlgn="base" hangingPunct="0">
      <a:spcBef>
        <a:spcPct val="30000"/>
      </a:spcBef>
      <a:spcAft>
        <a:spcPct val="0"/>
      </a:spcAft>
      <a:defRPr kumimoji="1" sz="1300" kern="1200">
        <a:solidFill>
          <a:schemeClr val="tx1"/>
        </a:solidFill>
        <a:latin typeface="+mn-lt"/>
        <a:ea typeface="+mn-ea"/>
        <a:cs typeface="+mn-cs"/>
      </a:defRPr>
    </a:lvl4pPr>
    <a:lvl5pPr marL="1990624" algn="l" defTabSz="995312" rtl="0" eaLnBrk="0" fontAlgn="base" hangingPunct="0">
      <a:spcBef>
        <a:spcPct val="30000"/>
      </a:spcBef>
      <a:spcAft>
        <a:spcPct val="0"/>
      </a:spcAft>
      <a:defRPr kumimoji="1" sz="1300" kern="1200">
        <a:solidFill>
          <a:schemeClr val="tx1"/>
        </a:solidFill>
        <a:latin typeface="+mn-lt"/>
        <a:ea typeface="+mn-ea"/>
        <a:cs typeface="+mn-cs"/>
      </a:defRPr>
    </a:lvl5pPr>
    <a:lvl6pPr marL="2488641" algn="l" defTabSz="995456" rtl="0" eaLnBrk="1" latinLnBrk="0" hangingPunct="1">
      <a:defRPr kumimoji="1" sz="1306" kern="1200">
        <a:solidFill>
          <a:schemeClr val="tx1"/>
        </a:solidFill>
        <a:latin typeface="+mn-lt"/>
        <a:ea typeface="+mn-ea"/>
        <a:cs typeface="+mn-cs"/>
      </a:defRPr>
    </a:lvl6pPr>
    <a:lvl7pPr marL="2986368" algn="l" defTabSz="995456" rtl="0" eaLnBrk="1" latinLnBrk="0" hangingPunct="1">
      <a:defRPr kumimoji="1" sz="1306" kern="1200">
        <a:solidFill>
          <a:schemeClr val="tx1"/>
        </a:solidFill>
        <a:latin typeface="+mn-lt"/>
        <a:ea typeface="+mn-ea"/>
        <a:cs typeface="+mn-cs"/>
      </a:defRPr>
    </a:lvl7pPr>
    <a:lvl8pPr marL="3484096" algn="l" defTabSz="995456" rtl="0" eaLnBrk="1" latinLnBrk="0" hangingPunct="1">
      <a:defRPr kumimoji="1" sz="1306" kern="1200">
        <a:solidFill>
          <a:schemeClr val="tx1"/>
        </a:solidFill>
        <a:latin typeface="+mn-lt"/>
        <a:ea typeface="+mn-ea"/>
        <a:cs typeface="+mn-cs"/>
      </a:defRPr>
    </a:lvl8pPr>
    <a:lvl9pPr marL="3981824" algn="l" defTabSz="995456" rtl="0" eaLnBrk="1" latinLnBrk="0" hangingPunct="1">
      <a:defRPr kumimoji="1"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67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cxnSp>
        <p:nvCxnSpPr>
          <p:cNvPr id="6" name="直線コネクタ 5">
            <a:extLst>
              <a:ext uri="{FF2B5EF4-FFF2-40B4-BE49-F238E27FC236}">
                <a16:creationId xmlns:a16="http://schemas.microsoft.com/office/drawing/2014/main" id="{5C355900-6808-D64F-AE37-4424A4628C88}"/>
              </a:ext>
            </a:extLst>
          </p:cNvPr>
          <p:cNvCxnSpPr>
            <a:cxnSpLocks/>
          </p:cNvCxnSpPr>
          <p:nvPr userDrawn="1"/>
        </p:nvCxnSpPr>
        <p:spPr>
          <a:xfrm>
            <a:off x="0" y="872836"/>
            <a:ext cx="1069181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76325509-85FE-FE40-ABCA-AD813A3B3D67}"/>
              </a:ext>
            </a:extLst>
          </p:cNvPr>
          <p:cNvSpPr/>
          <p:nvPr userDrawn="1"/>
        </p:nvSpPr>
        <p:spPr>
          <a:xfrm>
            <a:off x="0" y="0"/>
            <a:ext cx="189010" cy="8728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endParaRPr kumimoji="1" lang="ja-JP" altLang="en-US" sz="2115"/>
          </a:p>
        </p:txBody>
      </p:sp>
      <p:sp>
        <p:nvSpPr>
          <p:cNvPr id="10" name="タイトル 9">
            <a:extLst>
              <a:ext uri="{FF2B5EF4-FFF2-40B4-BE49-F238E27FC236}">
                <a16:creationId xmlns:a16="http://schemas.microsoft.com/office/drawing/2014/main" id="{D962F8C3-9879-594B-AE4B-A0EFBE3470C5}"/>
              </a:ext>
            </a:extLst>
          </p:cNvPr>
          <p:cNvSpPr>
            <a:spLocks noGrp="1"/>
          </p:cNvSpPr>
          <p:nvPr>
            <p:ph type="title"/>
          </p:nvPr>
        </p:nvSpPr>
        <p:spPr>
          <a:xfrm>
            <a:off x="189010" y="222070"/>
            <a:ext cx="10497246" cy="649973"/>
          </a:xfrm>
        </p:spPr>
        <p:txBody>
          <a:bodyPr anchor="ctr">
            <a:normAutofit/>
          </a:bodyPr>
          <a:lstStyle>
            <a:lvl1pPr>
              <a:defRPr sz="2600" b="1" i="0">
                <a:solidFill>
                  <a:schemeClr val="tx2"/>
                </a:solidFill>
                <a:latin typeface="Yu Mincho Demibold" panose="02020400000000000000" pitchFamily="18" charset="-128"/>
                <a:ea typeface="Yu Mincho Demibold" panose="02020400000000000000" pitchFamily="18" charset="-128"/>
              </a:defRPr>
            </a:lvl1pPr>
          </a:lstStyle>
          <a:p>
            <a:r>
              <a:rPr kumimoji="1" lang="ja-JP" altLang="en-US"/>
              <a:t>マスター タイトルの書式設定</a:t>
            </a:r>
          </a:p>
        </p:txBody>
      </p:sp>
      <p:pic>
        <p:nvPicPr>
          <p:cNvPr id="19" name="図 18">
            <a:extLst>
              <a:ext uri="{FF2B5EF4-FFF2-40B4-BE49-F238E27FC236}">
                <a16:creationId xmlns:a16="http://schemas.microsoft.com/office/drawing/2014/main" id="{01B3D698-5220-A246-A9DD-75A8E1C26F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17437" y="313917"/>
            <a:ext cx="1189831" cy="439389"/>
          </a:xfrm>
          <a:prstGeom prst="rect">
            <a:avLst/>
          </a:prstGeom>
        </p:spPr>
      </p:pic>
    </p:spTree>
    <p:extLst>
      <p:ext uri="{BB962C8B-B14F-4D97-AF65-F5344CB8AC3E}">
        <p14:creationId xmlns:p14="http://schemas.microsoft.com/office/powerpoint/2010/main" val="747831325"/>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guide id="6" orient="horz" pos="449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見出し">
    <p:spTree>
      <p:nvGrpSpPr>
        <p:cNvPr id="1" name=""/>
        <p:cNvGrpSpPr/>
        <p:nvPr/>
      </p:nvGrpSpPr>
      <p:grpSpPr>
        <a:xfrm>
          <a:off x="0" y="0"/>
          <a:ext cx="0" cy="0"/>
          <a:chOff x="0" y="0"/>
          <a:chExt cx="0" cy="0"/>
        </a:xfrm>
      </p:grpSpPr>
      <p:cxnSp>
        <p:nvCxnSpPr>
          <p:cNvPr id="6" name="直線コネクタ 5">
            <a:extLst>
              <a:ext uri="{FF2B5EF4-FFF2-40B4-BE49-F238E27FC236}">
                <a16:creationId xmlns:a16="http://schemas.microsoft.com/office/drawing/2014/main" id="{5C355900-6808-D64F-AE37-4424A4628C88}"/>
              </a:ext>
            </a:extLst>
          </p:cNvPr>
          <p:cNvCxnSpPr>
            <a:cxnSpLocks/>
          </p:cNvCxnSpPr>
          <p:nvPr userDrawn="1"/>
        </p:nvCxnSpPr>
        <p:spPr>
          <a:xfrm>
            <a:off x="0" y="872836"/>
            <a:ext cx="1069181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76325509-85FE-FE40-ABCA-AD813A3B3D67}"/>
              </a:ext>
            </a:extLst>
          </p:cNvPr>
          <p:cNvSpPr/>
          <p:nvPr userDrawn="1"/>
        </p:nvSpPr>
        <p:spPr>
          <a:xfrm>
            <a:off x="0" y="0"/>
            <a:ext cx="189010" cy="8728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endParaRPr kumimoji="1" lang="ja-JP" altLang="en-US" sz="2115"/>
          </a:p>
        </p:txBody>
      </p:sp>
      <p:sp>
        <p:nvSpPr>
          <p:cNvPr id="10" name="タイトル 9">
            <a:extLst>
              <a:ext uri="{FF2B5EF4-FFF2-40B4-BE49-F238E27FC236}">
                <a16:creationId xmlns:a16="http://schemas.microsoft.com/office/drawing/2014/main" id="{D962F8C3-9879-594B-AE4B-A0EFBE3470C5}"/>
              </a:ext>
            </a:extLst>
          </p:cNvPr>
          <p:cNvSpPr>
            <a:spLocks noGrp="1"/>
          </p:cNvSpPr>
          <p:nvPr>
            <p:ph type="title"/>
          </p:nvPr>
        </p:nvSpPr>
        <p:spPr>
          <a:xfrm>
            <a:off x="189010" y="222070"/>
            <a:ext cx="10497246" cy="649973"/>
          </a:xfrm>
        </p:spPr>
        <p:txBody>
          <a:bodyPr anchor="ctr">
            <a:normAutofit/>
          </a:bodyPr>
          <a:lstStyle>
            <a:lvl1pPr>
              <a:defRPr sz="2600" b="1" i="0">
                <a:solidFill>
                  <a:schemeClr val="tx2"/>
                </a:solidFill>
                <a:latin typeface="Yu Mincho Demibold" panose="02020400000000000000" pitchFamily="18" charset="-128"/>
                <a:ea typeface="Yu Mincho Demibold" panose="02020400000000000000" pitchFamily="18" charset="-128"/>
              </a:defRPr>
            </a:lvl1pPr>
          </a:lstStyle>
          <a:p>
            <a:r>
              <a:rPr kumimoji="1" lang="ja-JP" altLang="en-US"/>
              <a:t>マスター タイトルの書式設定</a:t>
            </a:r>
          </a:p>
        </p:txBody>
      </p:sp>
      <p:sp>
        <p:nvSpPr>
          <p:cNvPr id="17" name="テキスト プレースホルダー 16">
            <a:extLst>
              <a:ext uri="{FF2B5EF4-FFF2-40B4-BE49-F238E27FC236}">
                <a16:creationId xmlns:a16="http://schemas.microsoft.com/office/drawing/2014/main" id="{F4DB218C-C28A-4948-A40D-8FE2772412DB}"/>
              </a:ext>
            </a:extLst>
          </p:cNvPr>
          <p:cNvSpPr>
            <a:spLocks noGrp="1"/>
          </p:cNvSpPr>
          <p:nvPr>
            <p:ph type="body" sz="quarter" idx="10"/>
          </p:nvPr>
        </p:nvSpPr>
        <p:spPr>
          <a:xfrm>
            <a:off x="665163" y="1295403"/>
            <a:ext cx="9361487" cy="860424"/>
          </a:xfrm>
        </p:spPr>
        <p:txBody>
          <a:bodyPr>
            <a:normAutofit/>
          </a:bodyPr>
          <a:lstStyle>
            <a:lvl1pPr marL="0" indent="0">
              <a:lnSpc>
                <a:spcPct val="120000"/>
              </a:lnSpc>
              <a:buNone/>
              <a:defRPr sz="1801" b="1" i="0">
                <a:solidFill>
                  <a:schemeClr val="tx2"/>
                </a:solidFill>
                <a:latin typeface="Yu Mincho Demibold" panose="02020400000000000000" pitchFamily="18" charset="-128"/>
                <a:ea typeface="Yu Mincho Demibold" panose="02020400000000000000" pitchFamily="18" charset="-128"/>
              </a:defRPr>
            </a:lvl1pPr>
          </a:lstStyle>
          <a:p>
            <a:pPr lvl="0"/>
            <a:r>
              <a:rPr kumimoji="1" lang="ja-JP" altLang="en-US"/>
              <a:t>マスター テキストの書式設定</a:t>
            </a:r>
          </a:p>
        </p:txBody>
      </p:sp>
      <p:pic>
        <p:nvPicPr>
          <p:cNvPr id="19" name="図 18">
            <a:extLst>
              <a:ext uri="{FF2B5EF4-FFF2-40B4-BE49-F238E27FC236}">
                <a16:creationId xmlns:a16="http://schemas.microsoft.com/office/drawing/2014/main" id="{01B3D698-5220-A246-A9DD-75A8E1C26F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17437" y="313917"/>
            <a:ext cx="1189831" cy="439389"/>
          </a:xfrm>
          <a:prstGeom prst="rect">
            <a:avLst/>
          </a:prstGeom>
        </p:spPr>
      </p:pic>
    </p:spTree>
    <p:extLst>
      <p:ext uri="{BB962C8B-B14F-4D97-AF65-F5344CB8AC3E}">
        <p14:creationId xmlns:p14="http://schemas.microsoft.com/office/powerpoint/2010/main" val="693726324"/>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guide id="6" orient="horz" pos="449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見出し+本文">
    <p:spTree>
      <p:nvGrpSpPr>
        <p:cNvPr id="1" name=""/>
        <p:cNvGrpSpPr/>
        <p:nvPr/>
      </p:nvGrpSpPr>
      <p:grpSpPr>
        <a:xfrm>
          <a:off x="0" y="0"/>
          <a:ext cx="0" cy="0"/>
          <a:chOff x="0" y="0"/>
          <a:chExt cx="0" cy="0"/>
        </a:xfrm>
      </p:grpSpPr>
      <p:cxnSp>
        <p:nvCxnSpPr>
          <p:cNvPr id="6" name="直線コネクタ 5">
            <a:extLst>
              <a:ext uri="{FF2B5EF4-FFF2-40B4-BE49-F238E27FC236}">
                <a16:creationId xmlns:a16="http://schemas.microsoft.com/office/drawing/2014/main" id="{5C355900-6808-D64F-AE37-4424A4628C88}"/>
              </a:ext>
            </a:extLst>
          </p:cNvPr>
          <p:cNvCxnSpPr>
            <a:cxnSpLocks/>
          </p:cNvCxnSpPr>
          <p:nvPr userDrawn="1"/>
        </p:nvCxnSpPr>
        <p:spPr>
          <a:xfrm>
            <a:off x="0" y="872836"/>
            <a:ext cx="1069181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76325509-85FE-FE40-ABCA-AD813A3B3D67}"/>
              </a:ext>
            </a:extLst>
          </p:cNvPr>
          <p:cNvSpPr/>
          <p:nvPr userDrawn="1"/>
        </p:nvSpPr>
        <p:spPr>
          <a:xfrm>
            <a:off x="0" y="0"/>
            <a:ext cx="189010" cy="8728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endParaRPr kumimoji="1" lang="ja-JP" altLang="en-US" sz="2115"/>
          </a:p>
        </p:txBody>
      </p:sp>
      <p:sp>
        <p:nvSpPr>
          <p:cNvPr id="10" name="タイトル 9">
            <a:extLst>
              <a:ext uri="{FF2B5EF4-FFF2-40B4-BE49-F238E27FC236}">
                <a16:creationId xmlns:a16="http://schemas.microsoft.com/office/drawing/2014/main" id="{D962F8C3-9879-594B-AE4B-A0EFBE3470C5}"/>
              </a:ext>
            </a:extLst>
          </p:cNvPr>
          <p:cNvSpPr>
            <a:spLocks noGrp="1"/>
          </p:cNvSpPr>
          <p:nvPr>
            <p:ph type="title"/>
          </p:nvPr>
        </p:nvSpPr>
        <p:spPr>
          <a:xfrm>
            <a:off x="189010" y="222070"/>
            <a:ext cx="10497246" cy="649973"/>
          </a:xfrm>
        </p:spPr>
        <p:txBody>
          <a:bodyPr anchor="ctr">
            <a:normAutofit/>
          </a:bodyPr>
          <a:lstStyle>
            <a:lvl1pPr>
              <a:defRPr sz="2600" b="1" i="0">
                <a:solidFill>
                  <a:schemeClr val="tx2"/>
                </a:solidFill>
                <a:latin typeface="Yu Mincho Demibold" panose="02020400000000000000" pitchFamily="18" charset="-128"/>
                <a:ea typeface="Yu Mincho Demibold" panose="02020400000000000000" pitchFamily="18" charset="-128"/>
              </a:defRPr>
            </a:lvl1pPr>
          </a:lstStyle>
          <a:p>
            <a:r>
              <a:rPr kumimoji="1" lang="ja-JP" altLang="en-US"/>
              <a:t>マスター タイトルの書式設定</a:t>
            </a:r>
          </a:p>
        </p:txBody>
      </p:sp>
      <p:sp>
        <p:nvSpPr>
          <p:cNvPr id="17" name="テキスト プレースホルダー 16">
            <a:extLst>
              <a:ext uri="{FF2B5EF4-FFF2-40B4-BE49-F238E27FC236}">
                <a16:creationId xmlns:a16="http://schemas.microsoft.com/office/drawing/2014/main" id="{F4DB218C-C28A-4948-A40D-8FE2772412DB}"/>
              </a:ext>
            </a:extLst>
          </p:cNvPr>
          <p:cNvSpPr>
            <a:spLocks noGrp="1"/>
          </p:cNvSpPr>
          <p:nvPr>
            <p:ph type="body" sz="quarter" idx="10"/>
          </p:nvPr>
        </p:nvSpPr>
        <p:spPr>
          <a:xfrm>
            <a:off x="665163" y="1295403"/>
            <a:ext cx="9361487" cy="860424"/>
          </a:xfrm>
        </p:spPr>
        <p:txBody>
          <a:bodyPr>
            <a:normAutofit/>
          </a:bodyPr>
          <a:lstStyle>
            <a:lvl1pPr marL="0" indent="0">
              <a:lnSpc>
                <a:spcPct val="120000"/>
              </a:lnSpc>
              <a:buNone/>
              <a:defRPr sz="1801" b="1" i="0">
                <a:solidFill>
                  <a:schemeClr val="tx2"/>
                </a:solidFill>
                <a:latin typeface="Yu Mincho Demibold" panose="02020400000000000000" pitchFamily="18" charset="-128"/>
                <a:ea typeface="Yu Mincho Demibold" panose="02020400000000000000" pitchFamily="18" charset="-128"/>
              </a:defRPr>
            </a:lvl1pPr>
          </a:lstStyle>
          <a:p>
            <a:pPr lvl="0"/>
            <a:r>
              <a:rPr kumimoji="1" lang="ja-JP" altLang="en-US"/>
              <a:t>マスター テキストの書式設定</a:t>
            </a:r>
          </a:p>
        </p:txBody>
      </p:sp>
      <p:sp>
        <p:nvSpPr>
          <p:cNvPr id="3" name="テキスト プレースホルダー 2">
            <a:extLst>
              <a:ext uri="{FF2B5EF4-FFF2-40B4-BE49-F238E27FC236}">
                <a16:creationId xmlns:a16="http://schemas.microsoft.com/office/drawing/2014/main" id="{DA7CDC5C-5A66-1B43-80B1-F60ACE369323}"/>
              </a:ext>
            </a:extLst>
          </p:cNvPr>
          <p:cNvSpPr>
            <a:spLocks noGrp="1"/>
          </p:cNvSpPr>
          <p:nvPr>
            <p:ph type="body" sz="quarter" idx="11"/>
          </p:nvPr>
        </p:nvSpPr>
        <p:spPr>
          <a:xfrm>
            <a:off x="665163" y="2468564"/>
            <a:ext cx="9361487" cy="2011362"/>
          </a:xfrm>
        </p:spPr>
        <p:txBody>
          <a:bodyPr>
            <a:noAutofit/>
          </a:bodyPr>
          <a:lstStyle>
            <a:lvl1pPr marL="0" indent="0">
              <a:lnSpc>
                <a:spcPct val="120000"/>
              </a:lnSpc>
              <a:buNone/>
              <a:defRPr sz="1601">
                <a:solidFill>
                  <a:srgbClr val="575756"/>
                </a:solidFill>
              </a:defRPr>
            </a:lvl1pPr>
          </a:lstStyle>
          <a:p>
            <a:pPr lvl="0"/>
            <a:r>
              <a:rPr kumimoji="1" lang="ja-JP" altLang="en-US"/>
              <a:t>マスター テキストの書式設定</a:t>
            </a:r>
          </a:p>
        </p:txBody>
      </p:sp>
      <p:pic>
        <p:nvPicPr>
          <p:cNvPr id="11" name="図 10">
            <a:extLst>
              <a:ext uri="{FF2B5EF4-FFF2-40B4-BE49-F238E27FC236}">
                <a16:creationId xmlns:a16="http://schemas.microsoft.com/office/drawing/2014/main" id="{919A90A1-F3E7-CA47-B322-74F3400361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17437" y="313917"/>
            <a:ext cx="1189831" cy="439389"/>
          </a:xfrm>
          <a:prstGeom prst="rect">
            <a:avLst/>
          </a:prstGeom>
        </p:spPr>
      </p:pic>
    </p:spTree>
    <p:extLst>
      <p:ext uri="{BB962C8B-B14F-4D97-AF65-F5344CB8AC3E}">
        <p14:creationId xmlns:p14="http://schemas.microsoft.com/office/powerpoint/2010/main" val="2604519802"/>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本文">
    <p:spTree>
      <p:nvGrpSpPr>
        <p:cNvPr id="1" name=""/>
        <p:cNvGrpSpPr/>
        <p:nvPr/>
      </p:nvGrpSpPr>
      <p:grpSpPr>
        <a:xfrm>
          <a:off x="0" y="0"/>
          <a:ext cx="0" cy="0"/>
          <a:chOff x="0" y="0"/>
          <a:chExt cx="0" cy="0"/>
        </a:xfrm>
      </p:grpSpPr>
      <p:cxnSp>
        <p:nvCxnSpPr>
          <p:cNvPr id="6" name="直線コネクタ 5">
            <a:extLst>
              <a:ext uri="{FF2B5EF4-FFF2-40B4-BE49-F238E27FC236}">
                <a16:creationId xmlns:a16="http://schemas.microsoft.com/office/drawing/2014/main" id="{5C355900-6808-D64F-AE37-4424A4628C88}"/>
              </a:ext>
            </a:extLst>
          </p:cNvPr>
          <p:cNvCxnSpPr>
            <a:cxnSpLocks/>
          </p:cNvCxnSpPr>
          <p:nvPr userDrawn="1"/>
        </p:nvCxnSpPr>
        <p:spPr>
          <a:xfrm>
            <a:off x="0" y="872836"/>
            <a:ext cx="1069181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76325509-85FE-FE40-ABCA-AD813A3B3D67}"/>
              </a:ext>
            </a:extLst>
          </p:cNvPr>
          <p:cNvSpPr/>
          <p:nvPr userDrawn="1"/>
        </p:nvSpPr>
        <p:spPr>
          <a:xfrm>
            <a:off x="0" y="0"/>
            <a:ext cx="189010" cy="8728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endParaRPr kumimoji="1" lang="ja-JP" altLang="en-US" sz="2115"/>
          </a:p>
        </p:txBody>
      </p:sp>
      <p:sp>
        <p:nvSpPr>
          <p:cNvPr id="10" name="タイトル 9">
            <a:extLst>
              <a:ext uri="{FF2B5EF4-FFF2-40B4-BE49-F238E27FC236}">
                <a16:creationId xmlns:a16="http://schemas.microsoft.com/office/drawing/2014/main" id="{D962F8C3-9879-594B-AE4B-A0EFBE3470C5}"/>
              </a:ext>
            </a:extLst>
          </p:cNvPr>
          <p:cNvSpPr>
            <a:spLocks noGrp="1"/>
          </p:cNvSpPr>
          <p:nvPr>
            <p:ph type="title"/>
          </p:nvPr>
        </p:nvSpPr>
        <p:spPr>
          <a:xfrm>
            <a:off x="189010" y="222070"/>
            <a:ext cx="10497246" cy="649973"/>
          </a:xfrm>
        </p:spPr>
        <p:txBody>
          <a:bodyPr anchor="ctr">
            <a:normAutofit/>
          </a:bodyPr>
          <a:lstStyle>
            <a:lvl1pPr>
              <a:defRPr sz="2600" b="1" i="0">
                <a:solidFill>
                  <a:schemeClr val="tx2"/>
                </a:solidFill>
                <a:latin typeface="Yu Mincho Demibold" panose="02020400000000000000" pitchFamily="18" charset="-128"/>
                <a:ea typeface="Yu Mincho Demibold" panose="02020400000000000000" pitchFamily="18" charset="-128"/>
              </a:defRPr>
            </a:lvl1pPr>
          </a:lstStyle>
          <a:p>
            <a:r>
              <a:rPr kumimoji="1" lang="ja-JP" altLang="en-US"/>
              <a:t>マスター タイトルの書式設定</a:t>
            </a:r>
          </a:p>
        </p:txBody>
      </p:sp>
      <p:sp>
        <p:nvSpPr>
          <p:cNvPr id="4" name="コンテンツ プレースホルダー 3">
            <a:extLst>
              <a:ext uri="{FF2B5EF4-FFF2-40B4-BE49-F238E27FC236}">
                <a16:creationId xmlns:a16="http://schemas.microsoft.com/office/drawing/2014/main" id="{1262CB4A-9C03-A847-A953-FF9C1CAF93A4}"/>
              </a:ext>
            </a:extLst>
          </p:cNvPr>
          <p:cNvSpPr>
            <a:spLocks noGrp="1"/>
          </p:cNvSpPr>
          <p:nvPr>
            <p:ph sz="quarter" idx="10"/>
          </p:nvPr>
        </p:nvSpPr>
        <p:spPr>
          <a:xfrm>
            <a:off x="665163" y="1295403"/>
            <a:ext cx="9361487" cy="5832476"/>
          </a:xfrm>
        </p:spPr>
        <p:txBody>
          <a:bodyPr>
            <a:normAutofit/>
          </a:bodyPr>
          <a:lstStyle>
            <a:lvl1pPr>
              <a:lnSpc>
                <a:spcPct val="120000"/>
              </a:lnSpc>
              <a:buClr>
                <a:schemeClr val="accent1"/>
              </a:buClr>
              <a:defRPr sz="1801" b="1" i="0">
                <a:solidFill>
                  <a:schemeClr val="tx2"/>
                </a:solidFill>
                <a:latin typeface="Yu Mincho Demibold" panose="02020400000000000000" pitchFamily="18" charset="-128"/>
                <a:ea typeface="Yu Mincho Demibold" panose="02020400000000000000" pitchFamily="18" charset="-128"/>
              </a:defRPr>
            </a:lvl1pPr>
          </a:lstStyle>
          <a:p>
            <a:pPr lvl="0"/>
            <a:r>
              <a:rPr kumimoji="1" lang="ja-JP" altLang="en-US"/>
              <a:t>マスター テキストの書式設定</a:t>
            </a:r>
          </a:p>
        </p:txBody>
      </p:sp>
      <p:pic>
        <p:nvPicPr>
          <p:cNvPr id="11" name="図 10">
            <a:extLst>
              <a:ext uri="{FF2B5EF4-FFF2-40B4-BE49-F238E27FC236}">
                <a16:creationId xmlns:a16="http://schemas.microsoft.com/office/drawing/2014/main" id="{B9E8A20B-52D6-1546-AD7F-1E3D4EE3A4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17437" y="313917"/>
            <a:ext cx="1189831" cy="439389"/>
          </a:xfrm>
          <a:prstGeom prst="rect">
            <a:avLst/>
          </a:prstGeom>
        </p:spPr>
      </p:pic>
    </p:spTree>
    <p:extLst>
      <p:ext uri="{BB962C8B-B14F-4D97-AF65-F5344CB8AC3E}">
        <p14:creationId xmlns:p14="http://schemas.microsoft.com/office/powerpoint/2010/main" val="349329514"/>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guide id="3" pos="419" userDrawn="1">
          <p15:clr>
            <a:srgbClr val="FBAE40"/>
          </p15:clr>
        </p15:guide>
        <p15:guide id="4" pos="6316" userDrawn="1">
          <p15:clr>
            <a:srgbClr val="FBAE40"/>
          </p15:clr>
        </p15:guide>
        <p15:guide id="5" orient="horz" pos="816" userDrawn="1">
          <p15:clr>
            <a:srgbClr val="FBAE40"/>
          </p15:clr>
        </p15:guide>
        <p15:guide id="6" orient="horz" pos="449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右に図">
    <p:spTree>
      <p:nvGrpSpPr>
        <p:cNvPr id="1" name=""/>
        <p:cNvGrpSpPr/>
        <p:nvPr/>
      </p:nvGrpSpPr>
      <p:grpSpPr>
        <a:xfrm>
          <a:off x="0" y="0"/>
          <a:ext cx="0" cy="0"/>
          <a:chOff x="0" y="0"/>
          <a:chExt cx="0" cy="0"/>
        </a:xfrm>
      </p:grpSpPr>
      <p:cxnSp>
        <p:nvCxnSpPr>
          <p:cNvPr id="6" name="直線コネクタ 5">
            <a:extLst>
              <a:ext uri="{FF2B5EF4-FFF2-40B4-BE49-F238E27FC236}">
                <a16:creationId xmlns:a16="http://schemas.microsoft.com/office/drawing/2014/main" id="{5C355900-6808-D64F-AE37-4424A4628C88}"/>
              </a:ext>
            </a:extLst>
          </p:cNvPr>
          <p:cNvCxnSpPr>
            <a:cxnSpLocks/>
          </p:cNvCxnSpPr>
          <p:nvPr userDrawn="1"/>
        </p:nvCxnSpPr>
        <p:spPr>
          <a:xfrm>
            <a:off x="0" y="872836"/>
            <a:ext cx="1069181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76325509-85FE-FE40-ABCA-AD813A3B3D67}"/>
              </a:ext>
            </a:extLst>
          </p:cNvPr>
          <p:cNvSpPr/>
          <p:nvPr userDrawn="1"/>
        </p:nvSpPr>
        <p:spPr>
          <a:xfrm>
            <a:off x="0" y="0"/>
            <a:ext cx="189010" cy="8728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endParaRPr kumimoji="1" lang="ja-JP" altLang="en-US" sz="2115"/>
          </a:p>
        </p:txBody>
      </p:sp>
      <p:sp>
        <p:nvSpPr>
          <p:cNvPr id="10" name="タイトル 9">
            <a:extLst>
              <a:ext uri="{FF2B5EF4-FFF2-40B4-BE49-F238E27FC236}">
                <a16:creationId xmlns:a16="http://schemas.microsoft.com/office/drawing/2014/main" id="{D962F8C3-9879-594B-AE4B-A0EFBE3470C5}"/>
              </a:ext>
            </a:extLst>
          </p:cNvPr>
          <p:cNvSpPr>
            <a:spLocks noGrp="1"/>
          </p:cNvSpPr>
          <p:nvPr>
            <p:ph type="title"/>
          </p:nvPr>
        </p:nvSpPr>
        <p:spPr>
          <a:xfrm>
            <a:off x="189010" y="222070"/>
            <a:ext cx="10497246" cy="649973"/>
          </a:xfrm>
        </p:spPr>
        <p:txBody>
          <a:bodyPr anchor="ctr">
            <a:normAutofit/>
          </a:bodyPr>
          <a:lstStyle>
            <a:lvl1pPr>
              <a:defRPr sz="2600" b="1" i="0">
                <a:solidFill>
                  <a:schemeClr val="tx2"/>
                </a:solidFill>
                <a:latin typeface="Yu Mincho Demibold" panose="02020400000000000000" pitchFamily="18" charset="-128"/>
                <a:ea typeface="Yu Mincho Demibold" panose="02020400000000000000" pitchFamily="18" charset="-128"/>
              </a:defRPr>
            </a:lvl1pPr>
          </a:lstStyle>
          <a:p>
            <a:r>
              <a:rPr kumimoji="1" lang="ja-JP" altLang="en-US"/>
              <a:t>マスター タイトルの書式設定</a:t>
            </a:r>
          </a:p>
        </p:txBody>
      </p:sp>
      <p:pic>
        <p:nvPicPr>
          <p:cNvPr id="11" name="図 10">
            <a:extLst>
              <a:ext uri="{FF2B5EF4-FFF2-40B4-BE49-F238E27FC236}">
                <a16:creationId xmlns:a16="http://schemas.microsoft.com/office/drawing/2014/main" id="{B9E8A20B-52D6-1546-AD7F-1E3D4EE3A4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17437" y="313917"/>
            <a:ext cx="1189831" cy="439389"/>
          </a:xfrm>
          <a:prstGeom prst="rect">
            <a:avLst/>
          </a:prstGeom>
        </p:spPr>
      </p:pic>
      <p:sp>
        <p:nvSpPr>
          <p:cNvPr id="7" name="コンテンツ プレースホルダー 3">
            <a:extLst>
              <a:ext uri="{FF2B5EF4-FFF2-40B4-BE49-F238E27FC236}">
                <a16:creationId xmlns:a16="http://schemas.microsoft.com/office/drawing/2014/main" id="{900FAA4C-7AA8-A14E-84AE-F67FDB439668}"/>
              </a:ext>
            </a:extLst>
          </p:cNvPr>
          <p:cNvSpPr>
            <a:spLocks noGrp="1"/>
          </p:cNvSpPr>
          <p:nvPr>
            <p:ph sz="quarter" idx="10"/>
          </p:nvPr>
        </p:nvSpPr>
        <p:spPr>
          <a:xfrm>
            <a:off x="371476" y="1295404"/>
            <a:ext cx="6043613" cy="419099"/>
          </a:xfrm>
        </p:spPr>
        <p:txBody>
          <a:bodyPr>
            <a:normAutofit/>
          </a:bodyPr>
          <a:lstStyle>
            <a:lvl1pPr marL="250842" indent="-250842">
              <a:buClr>
                <a:schemeClr val="accent1"/>
              </a:buClr>
              <a:buSzPct val="100000"/>
              <a:buFont typeface="Wingdings" pitchFamily="2" charset="2"/>
              <a:buChar char="n"/>
              <a:defRPr sz="1801" b="1" i="0">
                <a:solidFill>
                  <a:schemeClr val="tx2"/>
                </a:solidFill>
                <a:latin typeface="Yu Mincho Demibold" panose="02020400000000000000" pitchFamily="18" charset="-128"/>
                <a:ea typeface="Yu Mincho Demibold" panose="02020400000000000000" pitchFamily="18" charset="-128"/>
              </a:defRPr>
            </a:lvl1pPr>
          </a:lstStyle>
          <a:p>
            <a:pPr lvl="0"/>
            <a:r>
              <a:rPr kumimoji="1" lang="ja-JP" altLang="en-US"/>
              <a:t>マスター テキストの書式設定</a:t>
            </a:r>
          </a:p>
        </p:txBody>
      </p:sp>
      <p:sp>
        <p:nvSpPr>
          <p:cNvPr id="8" name="図プレースホルダー 6">
            <a:extLst>
              <a:ext uri="{FF2B5EF4-FFF2-40B4-BE49-F238E27FC236}">
                <a16:creationId xmlns:a16="http://schemas.microsoft.com/office/drawing/2014/main" id="{E1871396-0EB2-304D-949F-5B628B0A7482}"/>
              </a:ext>
            </a:extLst>
          </p:cNvPr>
          <p:cNvSpPr>
            <a:spLocks noGrp="1"/>
          </p:cNvSpPr>
          <p:nvPr>
            <p:ph type="pic" sz="quarter" idx="11"/>
          </p:nvPr>
        </p:nvSpPr>
        <p:spPr>
          <a:xfrm>
            <a:off x="6815141" y="1295400"/>
            <a:ext cx="3211511" cy="5803901"/>
          </a:xfrm>
        </p:spPr>
        <p:txBody>
          <a:bodyPr/>
          <a:lstStyle/>
          <a:p>
            <a:r>
              <a:rPr kumimoji="1" lang="ja-JP" altLang="en-US"/>
              <a:t>アイコンをクリックして図を追加</a:t>
            </a:r>
          </a:p>
        </p:txBody>
      </p:sp>
      <p:sp>
        <p:nvSpPr>
          <p:cNvPr id="12" name="テキスト プレースホルダー 8">
            <a:extLst>
              <a:ext uri="{FF2B5EF4-FFF2-40B4-BE49-F238E27FC236}">
                <a16:creationId xmlns:a16="http://schemas.microsoft.com/office/drawing/2014/main" id="{9AD91C5D-035C-A94C-AE30-2B228DDD023B}"/>
              </a:ext>
            </a:extLst>
          </p:cNvPr>
          <p:cNvSpPr>
            <a:spLocks noGrp="1"/>
          </p:cNvSpPr>
          <p:nvPr>
            <p:ph type="body" sz="quarter" idx="12"/>
          </p:nvPr>
        </p:nvSpPr>
        <p:spPr>
          <a:xfrm>
            <a:off x="665163" y="1971677"/>
            <a:ext cx="5749925" cy="1643063"/>
          </a:xfrm>
        </p:spPr>
        <p:txBody>
          <a:bodyPr>
            <a:noAutofit/>
          </a:bodyPr>
          <a:lstStyle>
            <a:lvl1pPr marL="0" indent="0">
              <a:lnSpc>
                <a:spcPct val="120000"/>
              </a:lnSpc>
              <a:buNone/>
              <a:defRPr sz="1401">
                <a:solidFill>
                  <a:srgbClr val="575756"/>
                </a:solidFill>
              </a:defRPr>
            </a:lvl1pPr>
          </a:lstStyle>
          <a:p>
            <a:pPr lvl="0"/>
            <a:r>
              <a:rPr kumimoji="1" lang="ja-JP" altLang="en-US"/>
              <a:t>マスター テキストの書式設定</a:t>
            </a:r>
          </a:p>
        </p:txBody>
      </p:sp>
    </p:spTree>
    <p:extLst>
      <p:ext uri="{BB962C8B-B14F-4D97-AF65-F5344CB8AC3E}">
        <p14:creationId xmlns:p14="http://schemas.microsoft.com/office/powerpoint/2010/main" val="3321916813"/>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guide id="3" pos="419" userDrawn="1">
          <p15:clr>
            <a:srgbClr val="FBAE40"/>
          </p15:clr>
        </p15:guide>
        <p15:guide id="4" pos="6316" userDrawn="1">
          <p15:clr>
            <a:srgbClr val="FBAE40"/>
          </p15:clr>
        </p15:guide>
        <p15:guide id="5" orient="horz" pos="816" userDrawn="1">
          <p15:clr>
            <a:srgbClr val="FBAE40"/>
          </p15:clr>
        </p15:guide>
        <p15:guide id="6" orient="horz" pos="449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コピー2段">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5290D13-DE9D-674C-BC87-FE382F28D2A0}"/>
              </a:ext>
            </a:extLst>
          </p:cNvPr>
          <p:cNvSpPr/>
          <p:nvPr userDrawn="1"/>
        </p:nvSpPr>
        <p:spPr>
          <a:xfrm>
            <a:off x="0" y="0"/>
            <a:ext cx="10691813" cy="7559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endParaRPr kumimoji="1" lang="ja-JP" altLang="en-US" sz="2115"/>
          </a:p>
        </p:txBody>
      </p:sp>
      <p:sp>
        <p:nvSpPr>
          <p:cNvPr id="4" name="Title 1"/>
          <p:cNvSpPr>
            <a:spLocks noGrp="1"/>
          </p:cNvSpPr>
          <p:nvPr>
            <p:ph type="title"/>
          </p:nvPr>
        </p:nvSpPr>
        <p:spPr>
          <a:xfrm>
            <a:off x="665163" y="3964374"/>
            <a:ext cx="9361487" cy="585403"/>
          </a:xfrm>
          <a:prstGeom prst="rect">
            <a:avLst/>
          </a:prstGeom>
        </p:spPr>
        <p:txBody>
          <a:bodyPr anchor="t">
            <a:normAutofit/>
          </a:bodyPr>
          <a:lstStyle>
            <a:lvl1pPr algn="ctr">
              <a:lnSpc>
                <a:spcPct val="100000"/>
              </a:lnSpc>
              <a:defRPr sz="1199" b="0" i="0" spc="100" baseline="0">
                <a:solidFill>
                  <a:srgbClr val="575756"/>
                </a:solidFill>
                <a:latin typeface="Yu Mincho" panose="02020400000000000000" pitchFamily="18" charset="-128"/>
                <a:ea typeface="Yu Mincho" panose="02020400000000000000" pitchFamily="18" charset="-128"/>
              </a:defRPr>
            </a:lvl1pPr>
          </a:lstStyle>
          <a:p>
            <a:r>
              <a:rPr lang="ja-JP" altLang="en-US"/>
              <a:t>マスター タイトルの書式設定</a:t>
            </a:r>
            <a:endParaRPr lang="en-US" dirty="0"/>
          </a:p>
        </p:txBody>
      </p:sp>
      <p:sp>
        <p:nvSpPr>
          <p:cNvPr id="3" name="テキスト プレースホルダー 2"/>
          <p:cNvSpPr>
            <a:spLocks noGrp="1"/>
          </p:cNvSpPr>
          <p:nvPr>
            <p:ph type="body" sz="quarter" idx="10"/>
          </p:nvPr>
        </p:nvSpPr>
        <p:spPr>
          <a:xfrm>
            <a:off x="665163" y="3287965"/>
            <a:ext cx="9361487" cy="469402"/>
          </a:xfrm>
          <a:prstGeom prst="rect">
            <a:avLst/>
          </a:prstGeom>
        </p:spPr>
        <p:txBody>
          <a:bodyPr/>
          <a:lstStyle>
            <a:lvl1pPr marL="0" indent="0" algn="ctr">
              <a:buFontTx/>
              <a:buNone/>
              <a:defRPr lang="ja-JP" altLang="en-US" sz="2900" b="1" i="0" smtClean="0">
                <a:solidFill>
                  <a:schemeClr val="tx2"/>
                </a:solidFill>
                <a:latin typeface="Yu Mincho Demibold" panose="02020400000000000000" pitchFamily="18" charset="-128"/>
                <a:ea typeface="Yu Mincho Demibold" panose="02020400000000000000" pitchFamily="18" charset="-128"/>
                <a:cs typeface="+mj-cs"/>
              </a:defRPr>
            </a:lvl1pPr>
            <a:lvl2pPr>
              <a:defRPr lang="ja-JP" altLang="en-US" sz="4800" smtClean="0">
                <a:latin typeface="Calibri" panose="020F0502020204030204" pitchFamily="34" charset="0"/>
              </a:defRPr>
            </a:lvl2pPr>
            <a:lvl3pPr>
              <a:defRPr lang="ja-JP" altLang="en-US" sz="4800" smtClean="0">
                <a:latin typeface="Calibri" panose="020F0502020204030204" pitchFamily="34" charset="0"/>
              </a:defRPr>
            </a:lvl3pPr>
            <a:lvl4pPr>
              <a:defRPr lang="ja-JP" altLang="en-US" sz="4800" smtClean="0">
                <a:latin typeface="Calibri" panose="020F0502020204030204" pitchFamily="34" charset="0"/>
              </a:defRPr>
            </a:lvl4pPr>
            <a:lvl5pPr>
              <a:defRPr lang="ja-JP" altLang="en-US" sz="4800">
                <a:latin typeface="Calibri" panose="020F0502020204030204" pitchFamily="34" charset="0"/>
              </a:defRPr>
            </a:lvl5pPr>
          </a:lstStyle>
          <a:p>
            <a:pPr lvl="0"/>
            <a:r>
              <a:rPr lang="ja-JP" altLang="en-US"/>
              <a:t>マスター テキストの書式設定</a:t>
            </a:r>
          </a:p>
        </p:txBody>
      </p:sp>
    </p:spTree>
    <p:extLst>
      <p:ext uri="{BB962C8B-B14F-4D97-AF65-F5344CB8AC3E}">
        <p14:creationId xmlns:p14="http://schemas.microsoft.com/office/powerpoint/2010/main" val="1831985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コピー1段">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2807038-CB52-6B4B-B141-E866EB8811A9}"/>
              </a:ext>
            </a:extLst>
          </p:cNvPr>
          <p:cNvSpPr/>
          <p:nvPr userDrawn="1"/>
        </p:nvSpPr>
        <p:spPr>
          <a:xfrm>
            <a:off x="0" y="0"/>
            <a:ext cx="10691813" cy="7559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endParaRPr kumimoji="1" lang="ja-JP" altLang="en-US" sz="2115"/>
          </a:p>
        </p:txBody>
      </p:sp>
      <p:sp>
        <p:nvSpPr>
          <p:cNvPr id="11" name="Title 1">
            <a:extLst>
              <a:ext uri="{FF2B5EF4-FFF2-40B4-BE49-F238E27FC236}">
                <a16:creationId xmlns:a16="http://schemas.microsoft.com/office/drawing/2014/main" id="{CB7DB70F-0899-A04E-A08F-D0637F2C531D}"/>
              </a:ext>
            </a:extLst>
          </p:cNvPr>
          <p:cNvSpPr>
            <a:spLocks noGrp="1"/>
          </p:cNvSpPr>
          <p:nvPr>
            <p:ph type="title"/>
          </p:nvPr>
        </p:nvSpPr>
        <p:spPr>
          <a:xfrm>
            <a:off x="665163" y="3964374"/>
            <a:ext cx="9361487" cy="585403"/>
          </a:xfrm>
          <a:prstGeom prst="rect">
            <a:avLst/>
          </a:prstGeom>
        </p:spPr>
        <p:txBody>
          <a:bodyPr anchor="t">
            <a:normAutofit/>
          </a:bodyPr>
          <a:lstStyle>
            <a:lvl1pPr algn="ctr">
              <a:lnSpc>
                <a:spcPct val="100000"/>
              </a:lnSpc>
              <a:defRPr sz="1199" b="0" i="0" spc="100" baseline="0">
                <a:solidFill>
                  <a:schemeClr val="bg2"/>
                </a:solidFill>
                <a:latin typeface="Yu Mincho" panose="02020400000000000000" pitchFamily="18" charset="-128"/>
                <a:ea typeface="Yu Mincho" panose="02020400000000000000" pitchFamily="18" charset="-128"/>
              </a:defRPr>
            </a:lvl1pPr>
          </a:lstStyle>
          <a:p>
            <a:r>
              <a:rPr lang="ja-JP" altLang="en-US"/>
              <a:t>マスター タイトルの書式設定</a:t>
            </a:r>
            <a:endParaRPr lang="en-US" dirty="0"/>
          </a:p>
        </p:txBody>
      </p:sp>
      <p:sp>
        <p:nvSpPr>
          <p:cNvPr id="12" name="テキスト プレースホルダー 2">
            <a:extLst>
              <a:ext uri="{FF2B5EF4-FFF2-40B4-BE49-F238E27FC236}">
                <a16:creationId xmlns:a16="http://schemas.microsoft.com/office/drawing/2014/main" id="{BF4F52E4-4F24-AF42-BA31-5670BA747EE6}"/>
              </a:ext>
            </a:extLst>
          </p:cNvPr>
          <p:cNvSpPr>
            <a:spLocks noGrp="1"/>
          </p:cNvSpPr>
          <p:nvPr>
            <p:ph type="body" sz="quarter" idx="10"/>
          </p:nvPr>
        </p:nvSpPr>
        <p:spPr>
          <a:xfrm>
            <a:off x="665163" y="3287965"/>
            <a:ext cx="9361487" cy="469402"/>
          </a:xfrm>
          <a:prstGeom prst="rect">
            <a:avLst/>
          </a:prstGeom>
        </p:spPr>
        <p:txBody>
          <a:bodyPr/>
          <a:lstStyle>
            <a:lvl1pPr marL="0" indent="0" algn="ctr">
              <a:buFontTx/>
              <a:buNone/>
              <a:defRPr lang="ja-JP" altLang="en-US" sz="2900" b="1" i="0" smtClean="0">
                <a:solidFill>
                  <a:schemeClr val="bg1"/>
                </a:solidFill>
                <a:latin typeface="Yu Mincho Demibold" panose="02020400000000000000" pitchFamily="18" charset="-128"/>
                <a:ea typeface="Yu Mincho Demibold" panose="02020400000000000000" pitchFamily="18" charset="-128"/>
                <a:cs typeface="+mj-cs"/>
              </a:defRPr>
            </a:lvl1pPr>
            <a:lvl2pPr>
              <a:defRPr lang="ja-JP" altLang="en-US" sz="4800" smtClean="0">
                <a:latin typeface="Calibri" panose="020F0502020204030204" pitchFamily="34" charset="0"/>
              </a:defRPr>
            </a:lvl2pPr>
            <a:lvl3pPr>
              <a:defRPr lang="ja-JP" altLang="en-US" sz="4800" smtClean="0">
                <a:latin typeface="Calibri" panose="020F0502020204030204" pitchFamily="34" charset="0"/>
              </a:defRPr>
            </a:lvl3pPr>
            <a:lvl4pPr>
              <a:defRPr lang="ja-JP" altLang="en-US" sz="4800" smtClean="0">
                <a:latin typeface="Calibri" panose="020F0502020204030204" pitchFamily="34" charset="0"/>
              </a:defRPr>
            </a:lvl4pPr>
            <a:lvl5pPr>
              <a:defRPr lang="ja-JP" altLang="en-US" sz="4800">
                <a:latin typeface="Calibri" panose="020F0502020204030204" pitchFamily="34" charset="0"/>
              </a:defRPr>
            </a:lvl5pPr>
          </a:lstStyle>
          <a:p>
            <a:pPr lvl="0"/>
            <a:r>
              <a:rPr lang="ja-JP" altLang="en-US"/>
              <a:t>マスター テキストの書式設定</a:t>
            </a:r>
          </a:p>
        </p:txBody>
      </p:sp>
    </p:spTree>
    <p:extLst>
      <p:ext uri="{BB962C8B-B14F-4D97-AF65-F5344CB8AC3E}">
        <p14:creationId xmlns:p14="http://schemas.microsoft.com/office/powerpoint/2010/main" val="297217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図のみ">
    <p:spTree>
      <p:nvGrpSpPr>
        <p:cNvPr id="1" name=""/>
        <p:cNvGrpSpPr/>
        <p:nvPr/>
      </p:nvGrpSpPr>
      <p:grpSpPr>
        <a:xfrm>
          <a:off x="0" y="0"/>
          <a:ext cx="0" cy="0"/>
          <a:chOff x="0" y="0"/>
          <a:chExt cx="0" cy="0"/>
        </a:xfrm>
      </p:grpSpPr>
      <p:sp>
        <p:nvSpPr>
          <p:cNvPr id="7" name="図プレースホルダー 6">
            <a:extLst>
              <a:ext uri="{FF2B5EF4-FFF2-40B4-BE49-F238E27FC236}">
                <a16:creationId xmlns:a16="http://schemas.microsoft.com/office/drawing/2014/main" id="{F943F2E8-0C2C-964F-9720-ECDA99F7A06E}"/>
              </a:ext>
            </a:extLst>
          </p:cNvPr>
          <p:cNvSpPr>
            <a:spLocks noGrp="1"/>
          </p:cNvSpPr>
          <p:nvPr>
            <p:ph type="pic" sz="quarter" idx="11"/>
          </p:nvPr>
        </p:nvSpPr>
        <p:spPr>
          <a:xfrm>
            <a:off x="665163" y="1295400"/>
            <a:ext cx="9361487" cy="5803901"/>
          </a:xfrm>
        </p:spPr>
        <p:txBody>
          <a:bodyPr/>
          <a:lstStyle/>
          <a:p>
            <a:r>
              <a:rPr kumimoji="1" lang="ja-JP" altLang="en-US"/>
              <a:t>アイコンをクリックして図を追加</a:t>
            </a:r>
          </a:p>
        </p:txBody>
      </p:sp>
      <p:pic>
        <p:nvPicPr>
          <p:cNvPr id="13" name="図 12">
            <a:extLst>
              <a:ext uri="{FF2B5EF4-FFF2-40B4-BE49-F238E27FC236}">
                <a16:creationId xmlns:a16="http://schemas.microsoft.com/office/drawing/2014/main" id="{C46D4AD9-F252-AB42-844C-32E212B8A9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17437" y="327364"/>
            <a:ext cx="1189831" cy="439389"/>
          </a:xfrm>
          <a:prstGeom prst="rect">
            <a:avLst/>
          </a:prstGeom>
        </p:spPr>
      </p:pic>
    </p:spTree>
    <p:extLst>
      <p:ext uri="{BB962C8B-B14F-4D97-AF65-F5344CB8AC3E}">
        <p14:creationId xmlns:p14="http://schemas.microsoft.com/office/powerpoint/2010/main" val="141797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スライド番号プレースホルダー 4">
            <a:extLst>
              <a:ext uri="{FF2B5EF4-FFF2-40B4-BE49-F238E27FC236}">
                <a16:creationId xmlns:a16="http://schemas.microsoft.com/office/drawing/2014/main" id="{3DD7CA8D-DF1E-42B3-B5DC-B77527109609}"/>
              </a:ext>
            </a:extLst>
          </p:cNvPr>
          <p:cNvSpPr txBox="1">
            <a:spLocks/>
          </p:cNvSpPr>
          <p:nvPr userDrawn="1"/>
        </p:nvSpPr>
        <p:spPr>
          <a:xfrm>
            <a:off x="8161338" y="7165978"/>
            <a:ext cx="2405062" cy="4032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FA4E35F7-4D63-41B2-AA18-A6700A01ACD6}" type="slidenum">
              <a:rPr kumimoji="1" lang="ja-JP" altLang="en-US" sz="999" smtClean="0">
                <a:solidFill>
                  <a:schemeClr val="accent1"/>
                </a:solidFill>
                <a:latin typeface="游明朝 Demibold" panose="02020600000000000000" pitchFamily="18" charset="-128"/>
                <a:ea typeface="游明朝 Demibold" panose="02020600000000000000" pitchFamily="18" charset="-128"/>
              </a:rPr>
              <a:pPr algn="r" fontAlgn="auto">
                <a:spcBef>
                  <a:spcPts val="0"/>
                </a:spcBef>
                <a:spcAft>
                  <a:spcPts val="0"/>
                </a:spcAft>
                <a:defRPr/>
              </a:pPr>
              <a:t>‹#›</a:t>
            </a:fld>
            <a:endParaRPr kumimoji="1" lang="ja-JP" altLang="en-US" sz="999">
              <a:solidFill>
                <a:schemeClr val="accent1"/>
              </a:solidFill>
              <a:latin typeface="游明朝 Demibold" panose="02020600000000000000" pitchFamily="18" charset="-128"/>
              <a:ea typeface="游明朝 Demibold" panose="02020600000000000000" pitchFamily="18" charset="-128"/>
            </a:endParaRPr>
          </a:p>
        </p:txBody>
      </p:sp>
      <p:grpSp>
        <p:nvGrpSpPr>
          <p:cNvPr id="1028" name="グループ化 3">
            <a:extLst>
              <a:ext uri="{FF2B5EF4-FFF2-40B4-BE49-F238E27FC236}">
                <a16:creationId xmlns:a16="http://schemas.microsoft.com/office/drawing/2014/main" id="{7619A719-1C56-4ABE-A347-EBBC5816FB4A}"/>
              </a:ext>
            </a:extLst>
          </p:cNvPr>
          <p:cNvGrpSpPr>
            <a:grpSpLocks/>
          </p:cNvGrpSpPr>
          <p:nvPr userDrawn="1"/>
        </p:nvGrpSpPr>
        <p:grpSpPr bwMode="auto">
          <a:xfrm>
            <a:off x="10334497" y="2332039"/>
            <a:ext cx="215445" cy="3451227"/>
            <a:chOff x="122638" y="1831973"/>
            <a:chExt cx="215306" cy="3451228"/>
          </a:xfrm>
        </p:grpSpPr>
        <p:sp>
          <p:nvSpPr>
            <p:cNvPr id="9" name="テキスト ボックス 8">
              <a:extLst>
                <a:ext uri="{FF2B5EF4-FFF2-40B4-BE49-F238E27FC236}">
                  <a16:creationId xmlns:a16="http://schemas.microsoft.com/office/drawing/2014/main" id="{A7FC2365-F51B-459B-9A9F-9803A7AA891F}"/>
                </a:ext>
              </a:extLst>
            </p:cNvPr>
            <p:cNvSpPr txBox="1"/>
            <p:nvPr userDrawn="1"/>
          </p:nvSpPr>
          <p:spPr>
            <a:xfrm rot="5400000">
              <a:off x="-423760" y="2378371"/>
              <a:ext cx="1308101" cy="215306"/>
            </a:xfrm>
            <a:prstGeom prst="rect">
              <a:avLst/>
            </a:prstGeom>
            <a:noFill/>
          </p:spPr>
          <p:txBody>
            <a:bodyPr>
              <a:spAutoFit/>
            </a:bodyPr>
            <a:lstStyle/>
            <a:p>
              <a:pPr algn="ctr" eaLnBrk="1" fontAlgn="auto" hangingPunct="1">
                <a:spcBef>
                  <a:spcPts val="0"/>
                </a:spcBef>
                <a:spcAft>
                  <a:spcPts val="0"/>
                </a:spcAft>
                <a:defRPr/>
              </a:pPr>
              <a:r>
                <a:rPr kumimoji="1" lang="en-US" altLang="ja-JP" sz="800" b="0" i="0" spc="100" dirty="0">
                  <a:solidFill>
                    <a:schemeClr val="accent1"/>
                  </a:solidFill>
                  <a:latin typeface="Yu Mincho" panose="02020400000000000000" pitchFamily="18" charset="-128"/>
                  <a:ea typeface="Yu Mincho" panose="02020400000000000000" pitchFamily="18" charset="-128"/>
                </a:rPr>
                <a:t>2024.01-2024.03</a:t>
              </a:r>
              <a:endParaRPr kumimoji="1" lang="ja-JP" altLang="en-US" sz="800" b="0" i="0" spc="100" dirty="0">
                <a:solidFill>
                  <a:schemeClr val="accent1"/>
                </a:solidFill>
                <a:latin typeface="Yu Mincho" panose="02020400000000000000" pitchFamily="18" charset="-128"/>
                <a:ea typeface="Yu Mincho" panose="02020400000000000000" pitchFamily="18" charset="-128"/>
              </a:endParaRPr>
            </a:p>
          </p:txBody>
        </p:sp>
        <p:sp>
          <p:nvSpPr>
            <p:cNvPr id="10" name="テキスト ボックス 9">
              <a:extLst>
                <a:ext uri="{FF2B5EF4-FFF2-40B4-BE49-F238E27FC236}">
                  <a16:creationId xmlns:a16="http://schemas.microsoft.com/office/drawing/2014/main" id="{162458D8-F901-4F93-A796-556A1C8B036E}"/>
                </a:ext>
              </a:extLst>
            </p:cNvPr>
            <p:cNvSpPr txBox="1"/>
            <p:nvPr userDrawn="1"/>
          </p:nvSpPr>
          <p:spPr>
            <a:xfrm rot="5400000">
              <a:off x="-423760" y="3568996"/>
              <a:ext cx="1308101" cy="215306"/>
            </a:xfrm>
            <a:prstGeom prst="rect">
              <a:avLst/>
            </a:prstGeom>
            <a:noFill/>
          </p:spPr>
          <p:txBody>
            <a:bodyPr>
              <a:spAutoFit/>
            </a:bodyPr>
            <a:lstStyle/>
            <a:p>
              <a:pPr algn="ctr" eaLnBrk="1" fontAlgn="auto" hangingPunct="1">
                <a:spcBef>
                  <a:spcPts val="0"/>
                </a:spcBef>
                <a:spcAft>
                  <a:spcPts val="0"/>
                </a:spcAft>
                <a:defRPr/>
              </a:pPr>
              <a:r>
                <a:rPr kumimoji="1" lang="en-US" altLang="ja-JP" sz="800" b="0" i="0" spc="100" dirty="0">
                  <a:solidFill>
                    <a:schemeClr val="accent1"/>
                  </a:solidFill>
                  <a:latin typeface="Yu Mincho" panose="02020400000000000000" pitchFamily="18" charset="-128"/>
                  <a:ea typeface="Yu Mincho" panose="02020400000000000000" pitchFamily="18" charset="-128"/>
                </a:rPr>
                <a:t>Golfcart Vision</a:t>
              </a:r>
              <a:endParaRPr kumimoji="1" lang="ja-JP" altLang="en-US" sz="800" b="0" i="0" spc="100">
                <a:solidFill>
                  <a:schemeClr val="accent1"/>
                </a:solidFill>
                <a:latin typeface="Yu Mincho" panose="02020400000000000000" pitchFamily="18" charset="-128"/>
                <a:ea typeface="Yu Mincho" panose="02020400000000000000" pitchFamily="18" charset="-128"/>
              </a:endParaRPr>
            </a:p>
          </p:txBody>
        </p:sp>
        <p:sp>
          <p:nvSpPr>
            <p:cNvPr id="11" name="テキスト ボックス 10">
              <a:extLst>
                <a:ext uri="{FF2B5EF4-FFF2-40B4-BE49-F238E27FC236}">
                  <a16:creationId xmlns:a16="http://schemas.microsoft.com/office/drawing/2014/main" id="{68EF2EC0-0B6F-46AC-91AD-4D8B5E797F46}"/>
                </a:ext>
              </a:extLst>
            </p:cNvPr>
            <p:cNvSpPr txBox="1"/>
            <p:nvPr userDrawn="1"/>
          </p:nvSpPr>
          <p:spPr>
            <a:xfrm rot="5400000">
              <a:off x="-423760" y="4521498"/>
              <a:ext cx="1308101" cy="215305"/>
            </a:xfrm>
            <a:prstGeom prst="rect">
              <a:avLst/>
            </a:prstGeom>
            <a:noFill/>
          </p:spPr>
          <p:txBody>
            <a:bodyPr>
              <a:spAutoFit/>
            </a:bodyPr>
            <a:lstStyle/>
            <a:p>
              <a:pPr algn="ctr" eaLnBrk="1" fontAlgn="auto" hangingPunct="1">
                <a:spcBef>
                  <a:spcPts val="0"/>
                </a:spcBef>
                <a:spcAft>
                  <a:spcPts val="0"/>
                </a:spcAft>
                <a:defRPr/>
              </a:pPr>
              <a:r>
                <a:rPr kumimoji="1" lang="en-US" altLang="ja-JP" sz="800" b="0" i="0" spc="100" dirty="0">
                  <a:solidFill>
                    <a:schemeClr val="accent1"/>
                  </a:solidFill>
                  <a:latin typeface="Yu Mincho" panose="02020400000000000000" pitchFamily="18" charset="-128"/>
                  <a:ea typeface="Yu Mincho" panose="02020400000000000000" pitchFamily="18" charset="-128"/>
                </a:rPr>
                <a:t>IRIS INC.</a:t>
              </a:r>
              <a:endParaRPr kumimoji="1" lang="ja-JP" altLang="en-US" sz="800" b="0" i="0" spc="100">
                <a:solidFill>
                  <a:schemeClr val="accent1"/>
                </a:solidFill>
                <a:latin typeface="Yu Mincho" panose="02020400000000000000" pitchFamily="18" charset="-128"/>
                <a:ea typeface="Yu Mincho" panose="02020400000000000000" pitchFamily="18" charset="-128"/>
              </a:endParaRPr>
            </a:p>
          </p:txBody>
        </p:sp>
      </p:grpSp>
      <p:sp>
        <p:nvSpPr>
          <p:cNvPr id="2" name="テキスト プレースホルダー 1">
            <a:extLst>
              <a:ext uri="{FF2B5EF4-FFF2-40B4-BE49-F238E27FC236}">
                <a16:creationId xmlns:a16="http://schemas.microsoft.com/office/drawing/2014/main" id="{B8CDD3D8-A154-BE4C-98B4-C79CB6259157}"/>
              </a:ext>
            </a:extLst>
          </p:cNvPr>
          <p:cNvSpPr>
            <a:spLocks noGrp="1"/>
          </p:cNvSpPr>
          <p:nvPr>
            <p:ph type="body" idx="1"/>
          </p:nvPr>
        </p:nvSpPr>
        <p:spPr>
          <a:xfrm>
            <a:off x="735014" y="2012951"/>
            <a:ext cx="9221787" cy="4795838"/>
          </a:xfrm>
          <a:prstGeom prst="rect">
            <a:avLst/>
          </a:prstGeom>
        </p:spPr>
        <p:txBody>
          <a:bodyPr vert="horz" lIns="91440" tIns="45720" rIns="91440" bIns="45720" rtlCol="0">
            <a:normAutofit/>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3" name="タイトル プレースホルダー 2">
            <a:extLst>
              <a:ext uri="{FF2B5EF4-FFF2-40B4-BE49-F238E27FC236}">
                <a16:creationId xmlns:a16="http://schemas.microsoft.com/office/drawing/2014/main" id="{9E9504F2-8DB4-3942-8340-75F9F7858D92}"/>
              </a:ext>
            </a:extLst>
          </p:cNvPr>
          <p:cNvSpPr>
            <a:spLocks noGrp="1"/>
          </p:cNvSpPr>
          <p:nvPr>
            <p:ph type="title"/>
          </p:nvPr>
        </p:nvSpPr>
        <p:spPr>
          <a:xfrm>
            <a:off x="735014" y="403225"/>
            <a:ext cx="9221787" cy="1460500"/>
          </a:xfrm>
          <a:prstGeom prst="rect">
            <a:avLst/>
          </a:prstGeom>
        </p:spPr>
        <p:txBody>
          <a:bodyPr vert="horz" lIns="91440" tIns="45720" rIns="91440" bIns="45720" rtlCol="0" anchor="ctr">
            <a:normAutofit/>
          </a:bodyPr>
          <a:lstStyle/>
          <a:p>
            <a:r>
              <a:rPr kumimoji="1" lang="ja-JP" altLang="en-US"/>
              <a:t>マスター タイトルの書式設定</a:t>
            </a:r>
          </a:p>
        </p:txBody>
      </p:sp>
    </p:spTree>
  </p:cSld>
  <p:clrMap bg1="lt1" tx1="dk1" bg2="lt2" tx2="dk2" accent1="accent1" accent2="accent2" accent3="accent3" accent4="accent4" accent5="accent5" accent6="accent6" hlink="hlink" folHlink="folHlink"/>
  <p:sldLayoutIdLst>
    <p:sldLayoutId id="2147483970" r:id="rId1"/>
    <p:sldLayoutId id="2147483981" r:id="rId2"/>
    <p:sldLayoutId id="2147483974" r:id="rId3"/>
    <p:sldLayoutId id="2147483978" r:id="rId4"/>
    <p:sldLayoutId id="2147483979" r:id="rId5"/>
    <p:sldLayoutId id="2147483980" r:id="rId6"/>
    <p:sldLayoutId id="2147483973" r:id="rId7"/>
    <p:sldLayoutId id="2147483972" r:id="rId8"/>
    <p:sldLayoutId id="2147483971" r:id="rId9"/>
  </p:sldLayoutIdLst>
  <p:hf hdr="0" ftr="0" dt="0"/>
  <p:txStyles>
    <p:titleStyle>
      <a:lvl1pPr algn="l" defTabSz="1006543" rtl="0" eaLnBrk="1" fontAlgn="base" hangingPunct="1">
        <a:lnSpc>
          <a:spcPct val="90000"/>
        </a:lnSpc>
        <a:spcBef>
          <a:spcPct val="0"/>
        </a:spcBef>
        <a:spcAft>
          <a:spcPct val="0"/>
        </a:spcAft>
        <a:defRPr kumimoji="1" sz="4800" kern="1200">
          <a:solidFill>
            <a:srgbClr val="575756"/>
          </a:solidFill>
          <a:latin typeface="Yu Mincho" panose="02020400000000000000" pitchFamily="18" charset="-128"/>
          <a:ea typeface="Yu Mincho" panose="02020400000000000000" pitchFamily="18" charset="-128"/>
          <a:cs typeface="+mj-cs"/>
        </a:defRPr>
      </a:lvl1pPr>
      <a:lvl2pPr algn="l" defTabSz="1006543" rtl="0" eaLnBrk="1" fontAlgn="base" hangingPunct="1">
        <a:lnSpc>
          <a:spcPct val="90000"/>
        </a:lnSpc>
        <a:spcBef>
          <a:spcPct val="0"/>
        </a:spcBef>
        <a:spcAft>
          <a:spcPct val="0"/>
        </a:spcAft>
        <a:defRPr kumimoji="1" sz="4800">
          <a:solidFill>
            <a:schemeClr val="tx1"/>
          </a:solidFill>
          <a:latin typeface="Calibri" panose="020F0502020204030204" pitchFamily="34" charset="0"/>
        </a:defRPr>
      </a:lvl2pPr>
      <a:lvl3pPr algn="l" defTabSz="1006543" rtl="0" eaLnBrk="1" fontAlgn="base" hangingPunct="1">
        <a:lnSpc>
          <a:spcPct val="90000"/>
        </a:lnSpc>
        <a:spcBef>
          <a:spcPct val="0"/>
        </a:spcBef>
        <a:spcAft>
          <a:spcPct val="0"/>
        </a:spcAft>
        <a:defRPr kumimoji="1" sz="4800">
          <a:solidFill>
            <a:schemeClr val="tx1"/>
          </a:solidFill>
          <a:latin typeface="Calibri" panose="020F0502020204030204" pitchFamily="34" charset="0"/>
        </a:defRPr>
      </a:lvl3pPr>
      <a:lvl4pPr algn="l" defTabSz="1006543" rtl="0" eaLnBrk="1" fontAlgn="base" hangingPunct="1">
        <a:lnSpc>
          <a:spcPct val="90000"/>
        </a:lnSpc>
        <a:spcBef>
          <a:spcPct val="0"/>
        </a:spcBef>
        <a:spcAft>
          <a:spcPct val="0"/>
        </a:spcAft>
        <a:defRPr kumimoji="1" sz="4800">
          <a:solidFill>
            <a:schemeClr val="tx1"/>
          </a:solidFill>
          <a:latin typeface="Calibri" panose="020F0502020204030204" pitchFamily="34" charset="0"/>
        </a:defRPr>
      </a:lvl4pPr>
      <a:lvl5pPr algn="l" defTabSz="1006543" rtl="0" eaLnBrk="1" fontAlgn="base" hangingPunct="1">
        <a:lnSpc>
          <a:spcPct val="90000"/>
        </a:lnSpc>
        <a:spcBef>
          <a:spcPct val="0"/>
        </a:spcBef>
        <a:spcAft>
          <a:spcPct val="0"/>
        </a:spcAft>
        <a:defRPr kumimoji="1" sz="4800">
          <a:solidFill>
            <a:schemeClr val="tx1"/>
          </a:solidFill>
          <a:latin typeface="Calibri" panose="020F0502020204030204" pitchFamily="34" charset="0"/>
        </a:defRPr>
      </a:lvl5pPr>
      <a:lvl6pPr marL="457231" algn="l" defTabSz="1006543" rtl="0" eaLnBrk="1" fontAlgn="base" hangingPunct="1">
        <a:lnSpc>
          <a:spcPct val="90000"/>
        </a:lnSpc>
        <a:spcBef>
          <a:spcPct val="0"/>
        </a:spcBef>
        <a:spcAft>
          <a:spcPct val="0"/>
        </a:spcAft>
        <a:defRPr kumimoji="1" sz="4800">
          <a:solidFill>
            <a:schemeClr val="tx1"/>
          </a:solidFill>
          <a:latin typeface="Calibri" panose="020F0502020204030204" pitchFamily="34" charset="0"/>
        </a:defRPr>
      </a:lvl6pPr>
      <a:lvl7pPr marL="914463" algn="l" defTabSz="1006543" rtl="0" eaLnBrk="1" fontAlgn="base" hangingPunct="1">
        <a:lnSpc>
          <a:spcPct val="90000"/>
        </a:lnSpc>
        <a:spcBef>
          <a:spcPct val="0"/>
        </a:spcBef>
        <a:spcAft>
          <a:spcPct val="0"/>
        </a:spcAft>
        <a:defRPr kumimoji="1" sz="4800">
          <a:solidFill>
            <a:schemeClr val="tx1"/>
          </a:solidFill>
          <a:latin typeface="Calibri" panose="020F0502020204030204" pitchFamily="34" charset="0"/>
        </a:defRPr>
      </a:lvl7pPr>
      <a:lvl8pPr marL="1371694" algn="l" defTabSz="1006543" rtl="0" eaLnBrk="1" fontAlgn="base" hangingPunct="1">
        <a:lnSpc>
          <a:spcPct val="90000"/>
        </a:lnSpc>
        <a:spcBef>
          <a:spcPct val="0"/>
        </a:spcBef>
        <a:spcAft>
          <a:spcPct val="0"/>
        </a:spcAft>
        <a:defRPr kumimoji="1" sz="4800">
          <a:solidFill>
            <a:schemeClr val="tx1"/>
          </a:solidFill>
          <a:latin typeface="Calibri" panose="020F0502020204030204" pitchFamily="34" charset="0"/>
        </a:defRPr>
      </a:lvl8pPr>
      <a:lvl9pPr marL="1828925" algn="l" defTabSz="1006543" rtl="0" eaLnBrk="1" fontAlgn="base" hangingPunct="1">
        <a:lnSpc>
          <a:spcPct val="90000"/>
        </a:lnSpc>
        <a:spcBef>
          <a:spcPct val="0"/>
        </a:spcBef>
        <a:spcAft>
          <a:spcPct val="0"/>
        </a:spcAft>
        <a:defRPr kumimoji="1" sz="4800">
          <a:solidFill>
            <a:schemeClr val="tx1"/>
          </a:solidFill>
          <a:latin typeface="Calibri" panose="020F0502020204030204" pitchFamily="34" charset="0"/>
        </a:defRPr>
      </a:lvl9pPr>
    </p:titleStyle>
    <p:bodyStyle>
      <a:lvl1pPr marL="250842" indent="-250842" algn="l" defTabSz="1006543" rtl="0" eaLnBrk="1" fontAlgn="base" hangingPunct="1">
        <a:lnSpc>
          <a:spcPct val="90000"/>
        </a:lnSpc>
        <a:spcBef>
          <a:spcPts val="1099"/>
        </a:spcBef>
        <a:spcAft>
          <a:spcPct val="0"/>
        </a:spcAft>
        <a:buFont typeface="Arial" panose="020B0604020202020204" pitchFamily="34" charset="0"/>
        <a:buChar char="•"/>
        <a:defRPr kumimoji="1" sz="3000" kern="1200">
          <a:solidFill>
            <a:srgbClr val="575756"/>
          </a:solidFill>
          <a:latin typeface="Yu Mincho" panose="02020400000000000000" pitchFamily="18" charset="-128"/>
          <a:ea typeface="Yu Mincho" panose="02020400000000000000" pitchFamily="18" charset="-128"/>
          <a:cs typeface="+mn-cs"/>
        </a:defRPr>
      </a:lvl1pPr>
      <a:lvl2pPr marL="755701" indent="-250842" algn="l" defTabSz="1006543" rtl="0" eaLnBrk="1" fontAlgn="base" hangingPunct="1">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975" indent="-250842" algn="l" defTabSz="1006543" rtl="0" eaLnBrk="1" fontAlgn="base" hangingPunct="1">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832"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7105"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2033"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6039"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80045"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4051"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8011" rtl="0" eaLnBrk="1" latinLnBrk="0" hangingPunct="1">
        <a:defRPr kumimoji="1" sz="1984" kern="1200">
          <a:solidFill>
            <a:schemeClr val="tx1"/>
          </a:solidFill>
          <a:latin typeface="+mn-lt"/>
          <a:ea typeface="+mn-ea"/>
          <a:cs typeface="+mn-cs"/>
        </a:defRPr>
      </a:lvl1pPr>
      <a:lvl2pPr marL="504006" algn="l" defTabSz="1008011" rtl="0" eaLnBrk="1" latinLnBrk="0" hangingPunct="1">
        <a:defRPr kumimoji="1" sz="1984" kern="1200">
          <a:solidFill>
            <a:schemeClr val="tx1"/>
          </a:solidFill>
          <a:latin typeface="+mn-lt"/>
          <a:ea typeface="+mn-ea"/>
          <a:cs typeface="+mn-cs"/>
        </a:defRPr>
      </a:lvl2pPr>
      <a:lvl3pPr marL="1008011" algn="l" defTabSz="1008011" rtl="0" eaLnBrk="1" latinLnBrk="0" hangingPunct="1">
        <a:defRPr kumimoji="1" sz="1984" kern="1200">
          <a:solidFill>
            <a:schemeClr val="tx1"/>
          </a:solidFill>
          <a:latin typeface="+mn-lt"/>
          <a:ea typeface="+mn-ea"/>
          <a:cs typeface="+mn-cs"/>
        </a:defRPr>
      </a:lvl3pPr>
      <a:lvl4pPr marL="1512017" algn="l" defTabSz="1008011" rtl="0" eaLnBrk="1" latinLnBrk="0" hangingPunct="1">
        <a:defRPr kumimoji="1" sz="1984" kern="1200">
          <a:solidFill>
            <a:schemeClr val="tx1"/>
          </a:solidFill>
          <a:latin typeface="+mn-lt"/>
          <a:ea typeface="+mn-ea"/>
          <a:cs typeface="+mn-cs"/>
        </a:defRPr>
      </a:lvl4pPr>
      <a:lvl5pPr marL="2016023" algn="l" defTabSz="1008011" rtl="0" eaLnBrk="1" latinLnBrk="0" hangingPunct="1">
        <a:defRPr kumimoji="1" sz="1984" kern="1200">
          <a:solidFill>
            <a:schemeClr val="tx1"/>
          </a:solidFill>
          <a:latin typeface="+mn-lt"/>
          <a:ea typeface="+mn-ea"/>
          <a:cs typeface="+mn-cs"/>
        </a:defRPr>
      </a:lvl5pPr>
      <a:lvl6pPr marL="2520029" algn="l" defTabSz="1008011" rtl="0" eaLnBrk="1" latinLnBrk="0" hangingPunct="1">
        <a:defRPr kumimoji="1" sz="1984" kern="1200">
          <a:solidFill>
            <a:schemeClr val="tx1"/>
          </a:solidFill>
          <a:latin typeface="+mn-lt"/>
          <a:ea typeface="+mn-ea"/>
          <a:cs typeface="+mn-cs"/>
        </a:defRPr>
      </a:lvl6pPr>
      <a:lvl7pPr marL="3024036" algn="l" defTabSz="1008011" rtl="0" eaLnBrk="1" latinLnBrk="0" hangingPunct="1">
        <a:defRPr kumimoji="1" sz="1984" kern="1200">
          <a:solidFill>
            <a:schemeClr val="tx1"/>
          </a:solidFill>
          <a:latin typeface="+mn-lt"/>
          <a:ea typeface="+mn-ea"/>
          <a:cs typeface="+mn-cs"/>
        </a:defRPr>
      </a:lvl7pPr>
      <a:lvl8pPr marL="3528042" algn="l" defTabSz="1008011" rtl="0" eaLnBrk="1" latinLnBrk="0" hangingPunct="1">
        <a:defRPr kumimoji="1" sz="1984" kern="1200">
          <a:solidFill>
            <a:schemeClr val="tx1"/>
          </a:solidFill>
          <a:latin typeface="+mn-lt"/>
          <a:ea typeface="+mn-ea"/>
          <a:cs typeface="+mn-cs"/>
        </a:defRPr>
      </a:lvl8pPr>
      <a:lvl9pPr marL="4032046" algn="l" defTabSz="1008011"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6316" userDrawn="1">
          <p15:clr>
            <a:srgbClr val="F26B43"/>
          </p15:clr>
        </p15:guide>
        <p15:guide id="3" pos="419" userDrawn="1">
          <p15:clr>
            <a:srgbClr val="F26B43"/>
          </p15:clr>
        </p15:guide>
        <p15:guide id="4" pos="3368" userDrawn="1">
          <p15:clr>
            <a:srgbClr val="F26B43"/>
          </p15:clr>
        </p15:guide>
        <p15:guide id="5" orient="horz" pos="816" userDrawn="1">
          <p15:clr>
            <a:srgbClr val="F26B43"/>
          </p15:clr>
        </p15:guide>
        <p15:guide id="6" orient="horz" pos="449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3.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16934BC-BED3-324E-AC37-6A4347C7A8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4" y="0"/>
            <a:ext cx="10691021" cy="7559676"/>
          </a:xfrm>
          <a:prstGeom prst="rect">
            <a:avLst/>
          </a:prstGeom>
        </p:spPr>
      </p:pic>
      <p:pic>
        <p:nvPicPr>
          <p:cNvPr id="5" name="図 4">
            <a:extLst>
              <a:ext uri="{FF2B5EF4-FFF2-40B4-BE49-F238E27FC236}">
                <a16:creationId xmlns:a16="http://schemas.microsoft.com/office/drawing/2014/main" id="{094C8ECE-12EE-774B-AE43-68A7397EDE26}"/>
              </a:ext>
            </a:extLst>
          </p:cNvPr>
          <p:cNvPicPr>
            <a:picLocks noChangeAspect="1"/>
          </p:cNvPicPr>
          <p:nvPr/>
        </p:nvPicPr>
        <p:blipFill>
          <a:blip r:embed="rId3"/>
          <a:stretch>
            <a:fillRect/>
          </a:stretch>
        </p:blipFill>
        <p:spPr>
          <a:xfrm>
            <a:off x="2434105" y="954315"/>
            <a:ext cx="5855122" cy="1509917"/>
          </a:xfrm>
          <a:prstGeom prst="rect">
            <a:avLst/>
          </a:prstGeom>
        </p:spPr>
      </p:pic>
      <p:grpSp>
        <p:nvGrpSpPr>
          <p:cNvPr id="9" name="グループ化 8">
            <a:extLst>
              <a:ext uri="{FF2B5EF4-FFF2-40B4-BE49-F238E27FC236}">
                <a16:creationId xmlns:a16="http://schemas.microsoft.com/office/drawing/2014/main" id="{0C0DAEBA-2044-CE4E-8E24-C8ABBF67C084}"/>
              </a:ext>
            </a:extLst>
          </p:cNvPr>
          <p:cNvGrpSpPr/>
          <p:nvPr/>
        </p:nvGrpSpPr>
        <p:grpSpPr>
          <a:xfrm>
            <a:off x="341315" y="6554914"/>
            <a:ext cx="3007814" cy="847275"/>
            <a:chOff x="341313" y="6350191"/>
            <a:chExt cx="3007815" cy="847274"/>
          </a:xfrm>
        </p:grpSpPr>
        <p:sp>
          <p:nvSpPr>
            <p:cNvPr id="6" name="テキスト ボックス 5">
              <a:extLst>
                <a:ext uri="{FF2B5EF4-FFF2-40B4-BE49-F238E27FC236}">
                  <a16:creationId xmlns:a16="http://schemas.microsoft.com/office/drawing/2014/main" id="{52BBF622-D573-FD4F-B00F-122A2A6078AF}"/>
                </a:ext>
              </a:extLst>
            </p:cNvPr>
            <p:cNvSpPr txBox="1"/>
            <p:nvPr/>
          </p:nvSpPr>
          <p:spPr>
            <a:xfrm>
              <a:off x="341313" y="6350191"/>
              <a:ext cx="2010001" cy="369845"/>
            </a:xfrm>
            <a:prstGeom prst="rect">
              <a:avLst/>
            </a:prstGeom>
          </p:spPr>
          <p:txBody>
            <a:bodyPr wrap="square" rtlCol="0">
              <a:spAutoFit/>
            </a:bodyPr>
            <a:lstStyle/>
            <a:p>
              <a:pPr defTabSz="1006543" eaLnBrk="1" hangingPunct="1">
                <a:lnSpc>
                  <a:spcPct val="90000"/>
                </a:lnSpc>
              </a:pPr>
              <a:r>
                <a:rPr kumimoji="1" lang="en-US" altLang="ja-JP" sz="2000" dirty="0">
                  <a:solidFill>
                    <a:schemeClr val="bg2"/>
                  </a:solidFill>
                  <a:latin typeface="Yu Mincho" panose="02020400000000000000" pitchFamily="18" charset="-128"/>
                  <a:ea typeface="Yu Mincho" panose="02020400000000000000" pitchFamily="18" charset="-128"/>
                </a:rPr>
                <a:t>Media Sheet</a:t>
              </a:r>
              <a:endParaRPr kumimoji="1" lang="ja-JP" altLang="en-US" sz="2000">
                <a:solidFill>
                  <a:schemeClr val="bg2"/>
                </a:solidFill>
                <a:latin typeface="Yu Mincho" panose="02020400000000000000" pitchFamily="18" charset="-128"/>
                <a:ea typeface="Yu Mincho" panose="02020400000000000000" pitchFamily="18" charset="-128"/>
              </a:endParaRPr>
            </a:p>
          </p:txBody>
        </p:sp>
        <p:sp>
          <p:nvSpPr>
            <p:cNvPr id="7" name="テキスト ボックス 6">
              <a:extLst>
                <a:ext uri="{FF2B5EF4-FFF2-40B4-BE49-F238E27FC236}">
                  <a16:creationId xmlns:a16="http://schemas.microsoft.com/office/drawing/2014/main" id="{F681EC19-5707-7F4F-8C0D-311B8D6F5D5E}"/>
                </a:ext>
              </a:extLst>
            </p:cNvPr>
            <p:cNvSpPr txBox="1"/>
            <p:nvPr/>
          </p:nvSpPr>
          <p:spPr>
            <a:xfrm>
              <a:off x="341313" y="6690159"/>
              <a:ext cx="3007815" cy="286810"/>
            </a:xfrm>
            <a:prstGeom prst="rect">
              <a:avLst/>
            </a:prstGeom>
          </p:spPr>
          <p:txBody>
            <a:bodyPr wrap="square" rtlCol="0">
              <a:spAutoFit/>
            </a:bodyPr>
            <a:lstStyle/>
            <a:p>
              <a:pPr defTabSz="1006543" eaLnBrk="1" hangingPunct="1">
                <a:lnSpc>
                  <a:spcPct val="90000"/>
                </a:lnSpc>
              </a:pPr>
              <a:r>
                <a:rPr kumimoji="1" lang="en-US" altLang="ja-JP" sz="1401" dirty="0">
                  <a:solidFill>
                    <a:schemeClr val="bg2"/>
                  </a:solidFill>
                  <a:latin typeface="Yu Mincho" panose="02020400000000000000" pitchFamily="18" charset="-128"/>
                  <a:ea typeface="Yu Mincho" panose="02020400000000000000" pitchFamily="18" charset="-128"/>
                </a:rPr>
                <a:t>2024</a:t>
              </a:r>
              <a:r>
                <a:rPr kumimoji="1" lang="ja-JP" altLang="en-US" sz="1401" dirty="0">
                  <a:solidFill>
                    <a:schemeClr val="bg2"/>
                  </a:solidFill>
                  <a:latin typeface="Yu Mincho" panose="02020400000000000000" pitchFamily="18" charset="-128"/>
                  <a:ea typeface="Yu Mincho" panose="02020400000000000000" pitchFamily="18" charset="-128"/>
                </a:rPr>
                <a:t>年</a:t>
              </a:r>
              <a:r>
                <a:rPr kumimoji="1" lang="en-US" altLang="ja-JP" sz="1401" dirty="0">
                  <a:solidFill>
                    <a:schemeClr val="bg2"/>
                  </a:solidFill>
                  <a:latin typeface="Yu Mincho" panose="02020400000000000000" pitchFamily="18" charset="-128"/>
                  <a:ea typeface="Yu Mincho" panose="02020400000000000000" pitchFamily="18" charset="-128"/>
                </a:rPr>
                <a:t>1</a:t>
              </a:r>
              <a:r>
                <a:rPr kumimoji="1" lang="ja-JP" altLang="en-US" sz="1401" dirty="0">
                  <a:solidFill>
                    <a:schemeClr val="bg2"/>
                  </a:solidFill>
                  <a:latin typeface="Yu Mincho" panose="02020400000000000000" pitchFamily="18" charset="-128"/>
                  <a:ea typeface="Yu Mincho" panose="02020400000000000000" pitchFamily="18" charset="-128"/>
                </a:rPr>
                <a:t>月</a:t>
              </a:r>
              <a:r>
                <a:rPr kumimoji="1" lang="en-US" altLang="ja-JP" sz="1401" dirty="0">
                  <a:solidFill>
                    <a:schemeClr val="bg2"/>
                  </a:solidFill>
                  <a:latin typeface="Yu Mincho" panose="02020400000000000000" pitchFamily="18" charset="-128"/>
                  <a:ea typeface="Yu Mincho" panose="02020400000000000000" pitchFamily="18" charset="-128"/>
                </a:rPr>
                <a:t> – 2024</a:t>
              </a:r>
              <a:r>
                <a:rPr kumimoji="1" lang="ja-JP" altLang="en-US" sz="1401" dirty="0">
                  <a:solidFill>
                    <a:schemeClr val="bg2"/>
                  </a:solidFill>
                  <a:latin typeface="Yu Mincho" panose="02020400000000000000" pitchFamily="18" charset="-128"/>
                  <a:ea typeface="Yu Mincho" panose="02020400000000000000" pitchFamily="18" charset="-128"/>
                </a:rPr>
                <a:t>年</a:t>
              </a:r>
              <a:r>
                <a:rPr kumimoji="1" lang="en-US" altLang="ja-JP" sz="1401" dirty="0">
                  <a:solidFill>
                    <a:schemeClr val="bg2"/>
                  </a:solidFill>
                  <a:latin typeface="Yu Mincho" panose="02020400000000000000" pitchFamily="18" charset="-128"/>
                  <a:ea typeface="Yu Mincho" panose="02020400000000000000" pitchFamily="18" charset="-128"/>
                </a:rPr>
                <a:t>3</a:t>
              </a:r>
              <a:r>
                <a:rPr kumimoji="1" lang="ja-JP" altLang="en-US" sz="1401" dirty="0">
                  <a:solidFill>
                    <a:schemeClr val="bg2"/>
                  </a:solidFill>
                  <a:latin typeface="Yu Mincho" panose="02020400000000000000" pitchFamily="18" charset="-128"/>
                  <a:ea typeface="Yu Mincho" panose="02020400000000000000" pitchFamily="18" charset="-128"/>
                </a:rPr>
                <a:t>月</a:t>
              </a:r>
            </a:p>
          </p:txBody>
        </p:sp>
        <p:sp>
          <p:nvSpPr>
            <p:cNvPr id="8" name="テキスト ボックス 7">
              <a:extLst>
                <a:ext uri="{FF2B5EF4-FFF2-40B4-BE49-F238E27FC236}">
                  <a16:creationId xmlns:a16="http://schemas.microsoft.com/office/drawing/2014/main" id="{E48F26D2-60AD-9A40-A1DA-2C66B0801F7A}"/>
                </a:ext>
              </a:extLst>
            </p:cNvPr>
            <p:cNvSpPr txBox="1"/>
            <p:nvPr/>
          </p:nvSpPr>
          <p:spPr>
            <a:xfrm>
              <a:off x="341314" y="6938676"/>
              <a:ext cx="870542" cy="258789"/>
            </a:xfrm>
            <a:prstGeom prst="rect">
              <a:avLst/>
            </a:prstGeom>
          </p:spPr>
          <p:txBody>
            <a:bodyPr wrap="square" rtlCol="0">
              <a:spAutoFit/>
            </a:bodyPr>
            <a:lstStyle/>
            <a:p>
              <a:pPr defTabSz="1006543" eaLnBrk="1" hangingPunct="1">
                <a:lnSpc>
                  <a:spcPct val="90000"/>
                </a:lnSpc>
              </a:pPr>
              <a:r>
                <a:rPr kumimoji="1" lang="en-US" altLang="ja-JP" sz="1199" dirty="0">
                  <a:solidFill>
                    <a:schemeClr val="bg2"/>
                  </a:solidFill>
                  <a:latin typeface="Yu Mincho" panose="02020400000000000000" pitchFamily="18" charset="-128"/>
                  <a:ea typeface="Yu Mincho" panose="02020400000000000000" pitchFamily="18" charset="-128"/>
                </a:rPr>
                <a:t>IRIS Inc.</a:t>
              </a:r>
              <a:endParaRPr kumimoji="1" lang="ja-JP" altLang="en-US" sz="1199">
                <a:solidFill>
                  <a:schemeClr val="bg2"/>
                </a:solidFill>
                <a:latin typeface="Yu Mincho" panose="02020400000000000000" pitchFamily="18" charset="-128"/>
                <a:ea typeface="Yu Mincho" panose="02020400000000000000" pitchFamily="18" charset="-128"/>
              </a:endParaRPr>
            </a:p>
          </p:txBody>
        </p:sp>
      </p:grpSp>
    </p:spTree>
    <p:extLst>
      <p:ext uri="{BB962C8B-B14F-4D97-AF65-F5344CB8AC3E}">
        <p14:creationId xmlns:p14="http://schemas.microsoft.com/office/powerpoint/2010/main" val="1196359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ED34AEB3-F40B-2342-9649-4BAA6BAF91D0}"/>
              </a:ext>
            </a:extLst>
          </p:cNvPr>
          <p:cNvSpPr/>
          <p:nvPr/>
        </p:nvSpPr>
        <p:spPr>
          <a:xfrm>
            <a:off x="6844397" y="2349917"/>
            <a:ext cx="3140837" cy="4872687"/>
          </a:xfrm>
          <a:prstGeom prst="rect">
            <a:avLst/>
          </a:prstGeom>
          <a:solidFill>
            <a:schemeClr val="accent1">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8694" tIns="49347" rIns="98694" bIns="49347" anchor="ctr"/>
          <a:lstStyle/>
          <a:p>
            <a:pPr algn="ctr">
              <a:defRPr/>
            </a:pPr>
            <a:endParaRPr kumimoji="1" lang="ja-JP" altLang="en-US" sz="2400">
              <a:latin typeface="游明朝" panose="02020400000000000000" pitchFamily="18" charset="-128"/>
              <a:ea typeface="游明朝" panose="02020400000000000000" pitchFamily="18" charset="-128"/>
            </a:endParaRPr>
          </a:p>
        </p:txBody>
      </p:sp>
      <p:sp>
        <p:nvSpPr>
          <p:cNvPr id="2" name="タイトル 1">
            <a:extLst>
              <a:ext uri="{FF2B5EF4-FFF2-40B4-BE49-F238E27FC236}">
                <a16:creationId xmlns:a16="http://schemas.microsoft.com/office/drawing/2014/main" id="{498A2FC0-0920-784B-B8D7-0A74F32ED3ED}"/>
              </a:ext>
            </a:extLst>
          </p:cNvPr>
          <p:cNvSpPr>
            <a:spLocks noGrp="1"/>
          </p:cNvSpPr>
          <p:nvPr>
            <p:ph type="title"/>
          </p:nvPr>
        </p:nvSpPr>
        <p:spPr/>
        <p:txBody>
          <a:bodyPr/>
          <a:lstStyle/>
          <a:p>
            <a:r>
              <a:rPr lang="ja-JP" altLang="en-US"/>
              <a:t>画面構成と動作の仕様</a:t>
            </a:r>
            <a:endParaRPr kumimoji="1" lang="ja-JP" altLang="en-US"/>
          </a:p>
        </p:txBody>
      </p:sp>
      <p:sp>
        <p:nvSpPr>
          <p:cNvPr id="3" name="テキスト プレースホルダー 2">
            <a:extLst>
              <a:ext uri="{FF2B5EF4-FFF2-40B4-BE49-F238E27FC236}">
                <a16:creationId xmlns:a16="http://schemas.microsoft.com/office/drawing/2014/main" id="{BCCDD171-654E-6843-9BE3-EE6E9A6B58C0}"/>
              </a:ext>
            </a:extLst>
          </p:cNvPr>
          <p:cNvSpPr>
            <a:spLocks noGrp="1"/>
          </p:cNvSpPr>
          <p:nvPr>
            <p:ph type="body" sz="quarter" idx="10"/>
          </p:nvPr>
        </p:nvSpPr>
        <p:spPr/>
        <p:txBody>
          <a:bodyPr/>
          <a:lstStyle/>
          <a:p>
            <a:r>
              <a:rPr lang="ja-JP" altLang="en-US"/>
              <a:t>クリエイティブ表示領域と画面下部の各種操作ボタン領域とにわかれています。</a:t>
            </a:r>
            <a:endParaRPr kumimoji="1" lang="ja-JP" altLang="en-US"/>
          </a:p>
        </p:txBody>
      </p:sp>
      <p:pic>
        <p:nvPicPr>
          <p:cNvPr id="4" name="図 1">
            <a:extLst>
              <a:ext uri="{FF2B5EF4-FFF2-40B4-BE49-F238E27FC236}">
                <a16:creationId xmlns:a16="http://schemas.microsoft.com/office/drawing/2014/main" id="{DC24BB2D-CF4D-A847-9FA2-2FD5B96A2A4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84377" y="2487457"/>
            <a:ext cx="2325687"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グループ化 1">
            <a:extLst>
              <a:ext uri="{FF2B5EF4-FFF2-40B4-BE49-F238E27FC236}">
                <a16:creationId xmlns:a16="http://schemas.microsoft.com/office/drawing/2014/main" id="{E4889340-89B4-8947-AF7B-1D8AC94BB7A7}"/>
              </a:ext>
            </a:extLst>
          </p:cNvPr>
          <p:cNvGrpSpPr>
            <a:grpSpLocks/>
          </p:cNvGrpSpPr>
          <p:nvPr/>
        </p:nvGrpSpPr>
        <p:grpSpPr bwMode="auto">
          <a:xfrm>
            <a:off x="7272884" y="4906090"/>
            <a:ext cx="2314575" cy="1444625"/>
            <a:chOff x="7815263" y="2945191"/>
            <a:chExt cx="2314120" cy="1444219"/>
          </a:xfrm>
        </p:grpSpPr>
        <p:pic>
          <p:nvPicPr>
            <p:cNvPr id="6" name="図 29">
              <a:extLst>
                <a:ext uri="{FF2B5EF4-FFF2-40B4-BE49-F238E27FC236}">
                  <a16:creationId xmlns:a16="http://schemas.microsoft.com/office/drawing/2014/main" id="{E9A8401A-24E7-284C-B9E8-20982A8D45F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18632" y="2945191"/>
              <a:ext cx="2310751" cy="1444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s://i.gyazo.com/3afd60f5b263a9deee16ae65ca9d29a5.jpg">
              <a:extLst>
                <a:ext uri="{FF2B5EF4-FFF2-40B4-BE49-F238E27FC236}">
                  <a16:creationId xmlns:a16="http://schemas.microsoft.com/office/drawing/2014/main" id="{BCF5530B-F785-D549-B5C4-4FE187DD18B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15263" y="3079750"/>
              <a:ext cx="2309812"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テキスト ボックス 70">
            <a:extLst>
              <a:ext uri="{FF2B5EF4-FFF2-40B4-BE49-F238E27FC236}">
                <a16:creationId xmlns:a16="http://schemas.microsoft.com/office/drawing/2014/main" id="{20F59C5D-F12E-0A4A-831F-C1A22B57B3A7}"/>
              </a:ext>
            </a:extLst>
          </p:cNvPr>
          <p:cNvSpPr txBox="1">
            <a:spLocks noChangeArrowheads="1"/>
          </p:cNvSpPr>
          <p:nvPr/>
        </p:nvSpPr>
        <p:spPr bwMode="auto">
          <a:xfrm>
            <a:off x="7209764" y="3967799"/>
            <a:ext cx="2701925" cy="83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eaLnBrk="1" hangingPunct="1">
              <a:defRPr/>
            </a:pPr>
            <a:r>
              <a:rPr lang="en-US" altLang="ja-JP" sz="999" b="1" dirty="0">
                <a:solidFill>
                  <a:schemeClr val="tx2"/>
                </a:solidFill>
                <a:latin typeface="游明朝" panose="02020400000000000000" pitchFamily="18" charset="-128"/>
                <a:ea typeface="游明朝" panose="02020400000000000000" pitchFamily="18" charset="-128"/>
              </a:rPr>
              <a:t>[</a:t>
            </a:r>
            <a:r>
              <a:rPr lang="ja-JP" altLang="en-US" sz="999" b="1">
                <a:solidFill>
                  <a:schemeClr val="tx2"/>
                </a:solidFill>
                <a:latin typeface="游明朝" panose="02020400000000000000" pitchFamily="18" charset="-128"/>
                <a:ea typeface="游明朝" panose="02020400000000000000" pitchFamily="18" charset="-128"/>
              </a:rPr>
              <a:t>無償オプション</a:t>
            </a:r>
            <a:r>
              <a:rPr lang="en-US" altLang="ja-JP" sz="999" b="1" dirty="0">
                <a:solidFill>
                  <a:schemeClr val="tx2"/>
                </a:solidFill>
                <a:latin typeface="游明朝" panose="02020400000000000000" pitchFamily="18" charset="-128"/>
                <a:ea typeface="游明朝" panose="02020400000000000000" pitchFamily="18" charset="-128"/>
              </a:rPr>
              <a:t>A] </a:t>
            </a:r>
            <a:r>
              <a:rPr lang="ja-JP" altLang="en-US" sz="999" b="1">
                <a:solidFill>
                  <a:schemeClr val="tx2"/>
                </a:solidFill>
                <a:latin typeface="游明朝" panose="02020400000000000000" pitchFamily="18" charset="-128"/>
                <a:ea typeface="游明朝" panose="02020400000000000000" pitchFamily="18" charset="-128"/>
              </a:rPr>
              <a:t>二次元バーコード表示</a:t>
            </a:r>
            <a:r>
              <a:rPr lang="en-US" altLang="ja-JP" sz="999" b="1" dirty="0">
                <a:solidFill>
                  <a:schemeClr val="tx2"/>
                </a:solidFill>
                <a:latin typeface="游明朝" panose="02020400000000000000" pitchFamily="18" charset="-128"/>
                <a:ea typeface="游明朝" panose="02020400000000000000" pitchFamily="18" charset="-128"/>
              </a:rPr>
              <a:t> </a:t>
            </a:r>
            <a:br>
              <a:rPr lang="en-US" altLang="ja-JP" sz="999" b="1" dirty="0">
                <a:solidFill>
                  <a:schemeClr val="tx2"/>
                </a:solidFill>
                <a:latin typeface="游明朝" panose="02020400000000000000" pitchFamily="18" charset="-128"/>
                <a:ea typeface="游明朝" panose="02020400000000000000" pitchFamily="18" charset="-128"/>
              </a:rPr>
            </a:br>
            <a:r>
              <a:rPr lang="ja-JP" altLang="en-US" sz="999">
                <a:solidFill>
                  <a:schemeClr val="tx2"/>
                </a:solidFill>
                <a:latin typeface="游明朝" panose="02020400000000000000" pitchFamily="18" charset="-128"/>
                <a:ea typeface="游明朝" panose="02020400000000000000" pitchFamily="18" charset="-128"/>
              </a:rPr>
              <a:t>入稿された</a:t>
            </a:r>
            <a:r>
              <a:rPr lang="en-US" altLang="ja-JP" sz="999" dirty="0">
                <a:solidFill>
                  <a:schemeClr val="tx2"/>
                </a:solidFill>
                <a:latin typeface="游明朝" panose="02020400000000000000" pitchFamily="18" charset="-128"/>
                <a:ea typeface="游明朝" panose="02020400000000000000" pitchFamily="18" charset="-128"/>
              </a:rPr>
              <a:t>URL</a:t>
            </a:r>
            <a:r>
              <a:rPr lang="ja-JP" altLang="en-US" sz="999">
                <a:solidFill>
                  <a:schemeClr val="tx2"/>
                </a:solidFill>
                <a:latin typeface="游明朝" panose="02020400000000000000" pitchFamily="18" charset="-128"/>
                <a:ea typeface="游明朝" panose="02020400000000000000" pitchFamily="18" charset="-128"/>
              </a:rPr>
              <a:t>から自動生成した二次元バーコードとテキストを表示</a:t>
            </a:r>
            <a:br>
              <a:rPr lang="en-US" altLang="ja-JP" sz="999" b="1" dirty="0">
                <a:solidFill>
                  <a:srgbClr val="5D6EB3"/>
                </a:solidFill>
                <a:latin typeface="游明朝" panose="02020400000000000000" pitchFamily="18" charset="-128"/>
                <a:ea typeface="游明朝" panose="02020400000000000000" pitchFamily="18" charset="-128"/>
              </a:rPr>
            </a:br>
            <a:r>
              <a:rPr lang="en-US" altLang="ja-JP" sz="900" dirty="0">
                <a:solidFill>
                  <a:srgbClr val="575756"/>
                </a:solidFill>
                <a:latin typeface="游明朝" panose="02020400000000000000" pitchFamily="18" charset="-128"/>
                <a:ea typeface="游明朝" panose="02020400000000000000" pitchFamily="18" charset="-128"/>
              </a:rPr>
              <a:t>※</a:t>
            </a:r>
            <a:r>
              <a:rPr lang="ja-JP" altLang="en-US" sz="900">
                <a:solidFill>
                  <a:srgbClr val="575756"/>
                </a:solidFill>
                <a:latin typeface="游明朝" panose="02020400000000000000" pitchFamily="18" charset="-128"/>
                <a:ea typeface="游明朝" panose="02020400000000000000" pitchFamily="18" charset="-128"/>
              </a:rPr>
              <a:t>入稿された</a:t>
            </a:r>
            <a:r>
              <a:rPr lang="en-US" altLang="ja-JP" sz="900" dirty="0">
                <a:solidFill>
                  <a:srgbClr val="575756"/>
                </a:solidFill>
                <a:latin typeface="游明朝" panose="02020400000000000000" pitchFamily="18" charset="-128"/>
                <a:ea typeface="游明朝" panose="02020400000000000000" pitchFamily="18" charset="-128"/>
              </a:rPr>
              <a:t>URL</a:t>
            </a:r>
            <a:r>
              <a:rPr lang="ja-JP" altLang="en-US" sz="900">
                <a:solidFill>
                  <a:srgbClr val="575756"/>
                </a:solidFill>
                <a:latin typeface="游明朝" panose="02020400000000000000" pitchFamily="18" charset="-128"/>
                <a:ea typeface="游明朝" panose="02020400000000000000" pitchFamily="18" charset="-128"/>
              </a:rPr>
              <a:t>から二次元バーコードのみ自動生成されます。</a:t>
            </a:r>
            <a:endParaRPr kumimoji="1" lang="ja-JP" altLang="en-US" sz="900" b="1">
              <a:solidFill>
                <a:srgbClr val="575756"/>
              </a:solidFill>
              <a:latin typeface="游明朝" panose="02020400000000000000" pitchFamily="18" charset="-128"/>
              <a:ea typeface="游明朝" panose="02020400000000000000" pitchFamily="18" charset="-128"/>
            </a:endParaRPr>
          </a:p>
        </p:txBody>
      </p:sp>
      <p:sp>
        <p:nvSpPr>
          <p:cNvPr id="9" name="テキスト ボックス 80">
            <a:extLst>
              <a:ext uri="{FF2B5EF4-FFF2-40B4-BE49-F238E27FC236}">
                <a16:creationId xmlns:a16="http://schemas.microsoft.com/office/drawing/2014/main" id="{8D6A4053-249C-134E-81F1-0D1F6AD8802C}"/>
              </a:ext>
            </a:extLst>
          </p:cNvPr>
          <p:cNvSpPr txBox="1">
            <a:spLocks noChangeArrowheads="1"/>
          </p:cNvSpPr>
          <p:nvPr/>
        </p:nvSpPr>
        <p:spPr bwMode="auto">
          <a:xfrm>
            <a:off x="7225257" y="6767434"/>
            <a:ext cx="2543175" cy="369332"/>
          </a:xfrm>
          <a:prstGeom prst="rect">
            <a:avLst/>
          </a:prstGeom>
          <a:noFill/>
          <a:ln>
            <a:noFill/>
          </a:ln>
        </p:spPr>
        <p:txBody>
          <a:bodyPr>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fontAlgn="base">
              <a:spcBef>
                <a:spcPct val="0"/>
              </a:spcBef>
              <a:spcAft>
                <a:spcPct val="0"/>
              </a:spcAft>
              <a:defRPr>
                <a:solidFill>
                  <a:schemeClr val="tx1"/>
                </a:solidFill>
                <a:latin typeface="Cambria" panose="02040503050406030204" pitchFamily="18" charset="0"/>
              </a:defRPr>
            </a:lvl6pPr>
            <a:lvl7pPr marL="2971800" indent="-228600" defTabSz="457200" fontAlgn="base">
              <a:spcBef>
                <a:spcPct val="0"/>
              </a:spcBef>
              <a:spcAft>
                <a:spcPct val="0"/>
              </a:spcAft>
              <a:defRPr>
                <a:solidFill>
                  <a:schemeClr val="tx1"/>
                </a:solidFill>
                <a:latin typeface="Cambria" panose="02040503050406030204" pitchFamily="18" charset="0"/>
              </a:defRPr>
            </a:lvl7pPr>
            <a:lvl8pPr marL="3429000" indent="-228600" defTabSz="457200" fontAlgn="base">
              <a:spcBef>
                <a:spcPct val="0"/>
              </a:spcBef>
              <a:spcAft>
                <a:spcPct val="0"/>
              </a:spcAft>
              <a:defRPr>
                <a:solidFill>
                  <a:schemeClr val="tx1"/>
                </a:solidFill>
                <a:latin typeface="Cambria" panose="02040503050406030204" pitchFamily="18" charset="0"/>
              </a:defRPr>
            </a:lvl8pPr>
            <a:lvl9pPr marL="3886200" indent="-228600" defTabSz="457200" fontAlgn="base">
              <a:spcBef>
                <a:spcPct val="0"/>
              </a:spcBef>
              <a:spcAft>
                <a:spcPct val="0"/>
              </a:spcAft>
              <a:defRPr>
                <a:solidFill>
                  <a:schemeClr val="tx1"/>
                </a:solidFill>
                <a:latin typeface="Cambria" panose="02040503050406030204" pitchFamily="18" charset="0"/>
              </a:defRPr>
            </a:lvl9pPr>
          </a:lstStyle>
          <a:p>
            <a:pPr eaLnBrk="1" hangingPunct="1">
              <a:defRPr/>
            </a:pPr>
            <a:r>
              <a:rPr lang="en-US" altLang="ja-JP" sz="900" dirty="0">
                <a:solidFill>
                  <a:srgbClr val="575756"/>
                </a:solidFill>
                <a:latin typeface="游明朝" panose="02020400000000000000" pitchFamily="18" charset="-128"/>
                <a:ea typeface="游明朝" panose="02020400000000000000" pitchFamily="18" charset="-128"/>
              </a:rPr>
              <a:t>※</a:t>
            </a:r>
            <a:r>
              <a:rPr lang="ja-JP" altLang="en-US" sz="900">
                <a:solidFill>
                  <a:srgbClr val="575756"/>
                </a:solidFill>
                <a:latin typeface="游明朝" panose="02020400000000000000" pitchFamily="18" charset="-128"/>
                <a:ea typeface="游明朝" panose="02020400000000000000" pitchFamily="18" charset="-128"/>
              </a:rPr>
              <a:t>二次元バーコード、静止画いずれも</a:t>
            </a:r>
            <a:endParaRPr lang="en-US" altLang="ja-JP" sz="900" dirty="0">
              <a:solidFill>
                <a:srgbClr val="575756"/>
              </a:solidFill>
              <a:latin typeface="游明朝" panose="02020400000000000000" pitchFamily="18" charset="-128"/>
              <a:ea typeface="游明朝" panose="02020400000000000000" pitchFamily="18" charset="-128"/>
            </a:endParaRPr>
          </a:p>
          <a:p>
            <a:pPr eaLnBrk="1" hangingPunct="1">
              <a:defRPr/>
            </a:pPr>
            <a:r>
              <a:rPr lang="ja-JP" altLang="en-US" sz="900">
                <a:solidFill>
                  <a:srgbClr val="575756"/>
                </a:solidFill>
                <a:latin typeface="游明朝" panose="02020400000000000000" pitchFamily="18" charset="-128"/>
                <a:ea typeface="游明朝" panose="02020400000000000000" pitchFamily="18" charset="-128"/>
              </a:rPr>
              <a:t>画面をタップするか、</a:t>
            </a:r>
            <a:r>
              <a:rPr lang="en-US" altLang="ja-JP" sz="900" dirty="0">
                <a:solidFill>
                  <a:srgbClr val="575756"/>
                </a:solidFill>
                <a:latin typeface="游明朝" panose="02020400000000000000" pitchFamily="18" charset="-128"/>
                <a:ea typeface="游明朝" panose="02020400000000000000" pitchFamily="18" charset="-128"/>
              </a:rPr>
              <a:t>60</a:t>
            </a:r>
            <a:r>
              <a:rPr lang="ja-JP" altLang="en-US" sz="900">
                <a:solidFill>
                  <a:srgbClr val="575756"/>
                </a:solidFill>
                <a:latin typeface="游明朝" panose="02020400000000000000" pitchFamily="18" charset="-128"/>
                <a:ea typeface="游明朝" panose="02020400000000000000" pitchFamily="18" charset="-128"/>
              </a:rPr>
              <a:t>秒経過で再生再開。</a:t>
            </a:r>
            <a:endParaRPr kumimoji="1" lang="ja-JP" altLang="en-US" sz="900">
              <a:solidFill>
                <a:srgbClr val="575756"/>
              </a:solidFill>
              <a:latin typeface="游明朝" panose="02020400000000000000" pitchFamily="18" charset="-128"/>
              <a:ea typeface="游明朝" panose="02020400000000000000" pitchFamily="18" charset="-128"/>
            </a:endParaRPr>
          </a:p>
        </p:txBody>
      </p:sp>
      <p:sp>
        <p:nvSpPr>
          <p:cNvPr id="10" name="正方形/長方形 87">
            <a:extLst>
              <a:ext uri="{FF2B5EF4-FFF2-40B4-BE49-F238E27FC236}">
                <a16:creationId xmlns:a16="http://schemas.microsoft.com/office/drawing/2014/main" id="{AEFA5C15-7720-DD4A-BBEE-4DFAB2303CAE}"/>
              </a:ext>
            </a:extLst>
          </p:cNvPr>
          <p:cNvSpPr>
            <a:spLocks noChangeAspect="1"/>
          </p:cNvSpPr>
          <p:nvPr/>
        </p:nvSpPr>
        <p:spPr>
          <a:xfrm>
            <a:off x="7382504" y="3094961"/>
            <a:ext cx="1071562" cy="271462"/>
          </a:xfrm>
          <a:prstGeom prst="rect">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en-US" altLang="ja-JP" sz="1050" b="1" dirty="0">
                <a:latin typeface="游明朝" panose="02020400000000000000" pitchFamily="18" charset="-128"/>
                <a:ea typeface="游明朝" panose="02020400000000000000" pitchFamily="18" charset="-128"/>
              </a:rPr>
              <a:t>Golfcart Vision</a:t>
            </a:r>
            <a:endParaRPr kumimoji="1" lang="ja-JP" altLang="en-US" sz="1050" b="1" dirty="0">
              <a:latin typeface="游明朝" panose="02020400000000000000" pitchFamily="18" charset="-128"/>
              <a:ea typeface="游明朝" panose="02020400000000000000" pitchFamily="18" charset="-128"/>
            </a:endParaRPr>
          </a:p>
        </p:txBody>
      </p:sp>
      <p:sp>
        <p:nvSpPr>
          <p:cNvPr id="11" name="正方形/長方形 88">
            <a:extLst>
              <a:ext uri="{FF2B5EF4-FFF2-40B4-BE49-F238E27FC236}">
                <a16:creationId xmlns:a16="http://schemas.microsoft.com/office/drawing/2014/main" id="{66FD91D2-0310-1C49-B9E6-BA0F1B518E1E}"/>
              </a:ext>
            </a:extLst>
          </p:cNvPr>
          <p:cNvSpPr>
            <a:spLocks noChangeAspect="1"/>
          </p:cNvSpPr>
          <p:nvPr/>
        </p:nvSpPr>
        <p:spPr>
          <a:xfrm>
            <a:off x="8678323" y="2929860"/>
            <a:ext cx="619125" cy="608012"/>
          </a:xfrm>
          <a:prstGeom prst="rect">
            <a:avLst/>
          </a:pr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sz="2000">
              <a:latin typeface="游明朝" panose="02020400000000000000" pitchFamily="18" charset="-128"/>
              <a:ea typeface="游明朝" panose="02020400000000000000" pitchFamily="18" charset="-128"/>
            </a:endParaRPr>
          </a:p>
        </p:txBody>
      </p:sp>
      <p:sp>
        <p:nvSpPr>
          <p:cNvPr id="12" name="テキスト ボックス 31">
            <a:extLst>
              <a:ext uri="{FF2B5EF4-FFF2-40B4-BE49-F238E27FC236}">
                <a16:creationId xmlns:a16="http://schemas.microsoft.com/office/drawing/2014/main" id="{C2D0D4B1-6704-8545-9E49-C5B1B6E27C4E}"/>
              </a:ext>
            </a:extLst>
          </p:cNvPr>
          <p:cNvSpPr txBox="1">
            <a:spLocks noChangeArrowheads="1"/>
          </p:cNvSpPr>
          <p:nvPr/>
        </p:nvSpPr>
        <p:spPr bwMode="auto">
          <a:xfrm>
            <a:off x="7217319" y="6367385"/>
            <a:ext cx="2319338" cy="47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eaLnBrk="1" hangingPunct="1">
              <a:lnSpc>
                <a:spcPct val="130000"/>
              </a:lnSpc>
            </a:pPr>
            <a:r>
              <a:rPr lang="en-US" altLang="ja-JP" sz="999" b="1" dirty="0">
                <a:solidFill>
                  <a:schemeClr val="tx2"/>
                </a:solidFill>
                <a:latin typeface="游明朝" panose="02020400000000000000" pitchFamily="18" charset="-128"/>
                <a:ea typeface="游明朝" panose="02020400000000000000" pitchFamily="18" charset="-128"/>
              </a:rPr>
              <a:t>[</a:t>
            </a:r>
            <a:r>
              <a:rPr lang="ja-JP" altLang="en-US" sz="999" b="1">
                <a:solidFill>
                  <a:schemeClr val="tx2"/>
                </a:solidFill>
                <a:latin typeface="游明朝" panose="02020400000000000000" pitchFamily="18" charset="-128"/>
                <a:ea typeface="游明朝" panose="02020400000000000000" pitchFamily="18" charset="-128"/>
              </a:rPr>
              <a:t>無償オプション</a:t>
            </a:r>
            <a:r>
              <a:rPr lang="en-US" altLang="ja-JP" sz="999" b="1" dirty="0">
                <a:solidFill>
                  <a:schemeClr val="tx2"/>
                </a:solidFill>
                <a:latin typeface="游明朝" panose="02020400000000000000" pitchFamily="18" charset="-128"/>
                <a:ea typeface="游明朝" panose="02020400000000000000" pitchFamily="18" charset="-128"/>
              </a:rPr>
              <a:t>B] </a:t>
            </a:r>
            <a:r>
              <a:rPr lang="ja-JP" altLang="en-US" sz="999" b="1">
                <a:solidFill>
                  <a:schemeClr val="tx2"/>
                </a:solidFill>
                <a:latin typeface="游明朝" panose="02020400000000000000" pitchFamily="18" charset="-128"/>
                <a:ea typeface="游明朝" panose="02020400000000000000" pitchFamily="18" charset="-128"/>
              </a:rPr>
              <a:t>詳細説明画像</a:t>
            </a:r>
            <a:r>
              <a:rPr lang="en-US" altLang="ja-JP" sz="999" b="1" dirty="0">
                <a:solidFill>
                  <a:schemeClr val="tx2"/>
                </a:solidFill>
                <a:latin typeface="游明朝" panose="02020400000000000000" pitchFamily="18" charset="-128"/>
                <a:ea typeface="游明朝" panose="02020400000000000000" pitchFamily="18" charset="-128"/>
              </a:rPr>
              <a:t> </a:t>
            </a:r>
            <a:br>
              <a:rPr lang="en-US" altLang="ja-JP" sz="999" b="1" dirty="0">
                <a:solidFill>
                  <a:schemeClr val="tx2"/>
                </a:solidFill>
                <a:latin typeface="游明朝" panose="02020400000000000000" pitchFamily="18" charset="-128"/>
                <a:ea typeface="游明朝" panose="02020400000000000000" pitchFamily="18" charset="-128"/>
              </a:rPr>
            </a:br>
            <a:r>
              <a:rPr lang="ja-JP" altLang="en-US" sz="999">
                <a:solidFill>
                  <a:schemeClr val="tx2"/>
                </a:solidFill>
                <a:latin typeface="游明朝" panose="02020400000000000000" pitchFamily="18" charset="-128"/>
                <a:ea typeface="游明朝" panose="02020400000000000000" pitchFamily="18" charset="-128"/>
              </a:rPr>
              <a:t>入稿された静止画を表示</a:t>
            </a:r>
            <a:endParaRPr kumimoji="1" lang="ja-JP" altLang="en-US" sz="999">
              <a:solidFill>
                <a:schemeClr val="tx2"/>
              </a:solidFill>
              <a:latin typeface="游明朝" panose="02020400000000000000" pitchFamily="18" charset="-128"/>
              <a:ea typeface="游明朝" panose="02020400000000000000" pitchFamily="18" charset="-128"/>
            </a:endParaRPr>
          </a:p>
        </p:txBody>
      </p:sp>
      <p:sp>
        <p:nvSpPr>
          <p:cNvPr id="14" name="テキスト ボックス 48">
            <a:extLst>
              <a:ext uri="{FF2B5EF4-FFF2-40B4-BE49-F238E27FC236}">
                <a16:creationId xmlns:a16="http://schemas.microsoft.com/office/drawing/2014/main" id="{247198EA-8F99-6B45-839C-01CBB9BF8A3E}"/>
              </a:ext>
            </a:extLst>
          </p:cNvPr>
          <p:cNvSpPr txBox="1">
            <a:spLocks noChangeArrowheads="1"/>
          </p:cNvSpPr>
          <p:nvPr/>
        </p:nvSpPr>
        <p:spPr bwMode="auto">
          <a:xfrm>
            <a:off x="923784" y="1865314"/>
            <a:ext cx="5080047" cy="27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eaLnBrk="1" hangingPunct="1"/>
            <a:r>
              <a:rPr lang="ja-JP" altLang="en-US" sz="1199">
                <a:solidFill>
                  <a:srgbClr val="575756"/>
                </a:solidFill>
                <a:latin typeface="游明朝" panose="02020400000000000000" pitchFamily="18" charset="-128"/>
                <a:ea typeface="游明朝" panose="02020400000000000000" pitchFamily="18" charset="-128"/>
              </a:rPr>
              <a:t>クリエイティブ</a:t>
            </a:r>
            <a:r>
              <a:rPr lang="en-US" altLang="ja-JP" sz="1199" dirty="0">
                <a:solidFill>
                  <a:srgbClr val="575756"/>
                </a:solidFill>
                <a:latin typeface="游明朝" panose="02020400000000000000" pitchFamily="18" charset="-128"/>
                <a:ea typeface="游明朝" panose="02020400000000000000" pitchFamily="18" charset="-128"/>
              </a:rPr>
              <a:t> </a:t>
            </a:r>
            <a:r>
              <a:rPr lang="ja-JP" altLang="en-US" sz="1199">
                <a:solidFill>
                  <a:srgbClr val="575756"/>
                </a:solidFill>
                <a:latin typeface="游明朝" panose="02020400000000000000" pitchFamily="18" charset="-128"/>
                <a:ea typeface="游明朝" panose="02020400000000000000" pitchFamily="18" charset="-128"/>
              </a:rPr>
              <a:t>（</a:t>
            </a:r>
            <a:r>
              <a:rPr kumimoji="1" lang="en-US" altLang="ja-JP" sz="1199" dirty="0">
                <a:solidFill>
                  <a:srgbClr val="575756"/>
                </a:solidFill>
                <a:latin typeface="游明朝" panose="02020400000000000000" pitchFamily="18" charset="-128"/>
                <a:ea typeface="游明朝" panose="02020400000000000000" pitchFamily="18" charset="-128"/>
              </a:rPr>
              <a:t>1920×1080</a:t>
            </a:r>
            <a:r>
              <a:rPr kumimoji="1" lang="ja-JP" altLang="en-US" sz="1199">
                <a:solidFill>
                  <a:srgbClr val="575756"/>
                </a:solidFill>
                <a:latin typeface="游明朝" panose="02020400000000000000" pitchFamily="18" charset="-128"/>
                <a:ea typeface="游明朝" panose="02020400000000000000" pitchFamily="18" charset="-128"/>
              </a:rPr>
              <a:t>ピクセル）</a:t>
            </a:r>
          </a:p>
        </p:txBody>
      </p:sp>
      <p:sp>
        <p:nvSpPr>
          <p:cNvPr id="36" name="テキスト ボックス 48">
            <a:extLst>
              <a:ext uri="{FF2B5EF4-FFF2-40B4-BE49-F238E27FC236}">
                <a16:creationId xmlns:a16="http://schemas.microsoft.com/office/drawing/2014/main" id="{73B53F38-BA8A-B04B-9EAD-5A6D5FDC3A11}"/>
              </a:ext>
            </a:extLst>
          </p:cNvPr>
          <p:cNvSpPr txBox="1">
            <a:spLocks noChangeArrowheads="1"/>
          </p:cNvSpPr>
          <p:nvPr/>
        </p:nvSpPr>
        <p:spPr bwMode="auto">
          <a:xfrm>
            <a:off x="6788730" y="1865313"/>
            <a:ext cx="3237923" cy="27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eaLnBrk="1" hangingPunct="1"/>
            <a:r>
              <a:rPr lang="ja-JP" altLang="en-US" sz="1199">
                <a:solidFill>
                  <a:srgbClr val="575756"/>
                </a:solidFill>
                <a:latin typeface="游明朝" panose="02020400000000000000" pitchFamily="18" charset="-128"/>
                <a:ea typeface="游明朝" panose="02020400000000000000" pitchFamily="18" charset="-128"/>
              </a:rPr>
              <a:t>「詳しくはこちら」ボタンタップ時の挙動</a:t>
            </a:r>
          </a:p>
        </p:txBody>
      </p:sp>
      <p:pic>
        <p:nvPicPr>
          <p:cNvPr id="25" name="図 24">
            <a:extLst>
              <a:ext uri="{FF2B5EF4-FFF2-40B4-BE49-F238E27FC236}">
                <a16:creationId xmlns:a16="http://schemas.microsoft.com/office/drawing/2014/main" id="{6D3DA60F-CAD1-8DCF-8240-E29DC04824FB}"/>
              </a:ext>
            </a:extLst>
          </p:cNvPr>
          <p:cNvPicPr>
            <a:picLocks noChangeAspect="1"/>
          </p:cNvPicPr>
          <p:nvPr/>
        </p:nvPicPr>
        <p:blipFill>
          <a:blip r:embed="rId5"/>
          <a:stretch>
            <a:fillRect/>
          </a:stretch>
        </p:blipFill>
        <p:spPr>
          <a:xfrm>
            <a:off x="724914" y="2349917"/>
            <a:ext cx="5571204" cy="3482002"/>
          </a:xfrm>
          <a:prstGeom prst="rect">
            <a:avLst/>
          </a:prstGeom>
        </p:spPr>
      </p:pic>
      <p:sp>
        <p:nvSpPr>
          <p:cNvPr id="59" name="テキスト ボックス 55">
            <a:extLst>
              <a:ext uri="{FF2B5EF4-FFF2-40B4-BE49-F238E27FC236}">
                <a16:creationId xmlns:a16="http://schemas.microsoft.com/office/drawing/2014/main" id="{8DAC55A9-ADEF-65F5-3735-06A0F0FFD157}"/>
              </a:ext>
            </a:extLst>
          </p:cNvPr>
          <p:cNvSpPr txBox="1">
            <a:spLocks noChangeArrowheads="1"/>
          </p:cNvSpPr>
          <p:nvPr/>
        </p:nvSpPr>
        <p:spPr bwMode="auto">
          <a:xfrm>
            <a:off x="4941528" y="6197241"/>
            <a:ext cx="1849819" cy="286360"/>
          </a:xfrm>
          <a:prstGeom prst="rect">
            <a:avLst/>
          </a:prstGeom>
          <a:noFill/>
          <a:ln>
            <a:noFill/>
          </a:ln>
        </p:spPr>
        <p:txBody>
          <a:bodyPr wrap="square">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eaLnBrk="1" hangingPunct="1">
              <a:lnSpc>
                <a:spcPct val="130000"/>
              </a:lnSpc>
              <a:defRPr/>
            </a:pPr>
            <a:r>
              <a:rPr lang="ja-JP" altLang="en-US" sz="1049" b="1">
                <a:solidFill>
                  <a:schemeClr val="tx2"/>
                </a:solidFill>
                <a:latin typeface="游明朝" panose="02020400000000000000" pitchFamily="18" charset="-128"/>
                <a:ea typeface="游明朝" panose="02020400000000000000" pitchFamily="18" charset="-128"/>
              </a:rPr>
              <a:t>詳しくはこちら</a:t>
            </a:r>
            <a:endParaRPr kumimoji="1" lang="ja-JP" altLang="en-US" sz="900" b="1">
              <a:solidFill>
                <a:schemeClr val="tx2"/>
              </a:solidFill>
              <a:latin typeface="游明朝" panose="02020400000000000000" pitchFamily="18" charset="-128"/>
              <a:ea typeface="游明朝" panose="02020400000000000000" pitchFamily="18" charset="-128"/>
            </a:endParaRPr>
          </a:p>
        </p:txBody>
      </p:sp>
      <p:cxnSp>
        <p:nvCxnSpPr>
          <p:cNvPr id="60" name="직선 연결선[R] 18">
            <a:extLst>
              <a:ext uri="{FF2B5EF4-FFF2-40B4-BE49-F238E27FC236}">
                <a16:creationId xmlns:a16="http://schemas.microsoft.com/office/drawing/2014/main" id="{C2DD9766-DA97-FBB8-48BF-9B0D3E81F04E}"/>
              </a:ext>
            </a:extLst>
          </p:cNvPr>
          <p:cNvCxnSpPr>
            <a:cxnSpLocks/>
          </p:cNvCxnSpPr>
          <p:nvPr/>
        </p:nvCxnSpPr>
        <p:spPr>
          <a:xfrm>
            <a:off x="6292954" y="5655379"/>
            <a:ext cx="49577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1" name="テキスト ボックス 55">
            <a:extLst>
              <a:ext uri="{FF2B5EF4-FFF2-40B4-BE49-F238E27FC236}">
                <a16:creationId xmlns:a16="http://schemas.microsoft.com/office/drawing/2014/main" id="{BBCBF6BF-E1FC-6D57-9993-C1E57B9A152D}"/>
              </a:ext>
            </a:extLst>
          </p:cNvPr>
          <p:cNvSpPr txBox="1">
            <a:spLocks noChangeArrowheads="1"/>
          </p:cNvSpPr>
          <p:nvPr/>
        </p:nvSpPr>
        <p:spPr bwMode="auto">
          <a:xfrm>
            <a:off x="1397612" y="6207655"/>
            <a:ext cx="754063" cy="286360"/>
          </a:xfrm>
          <a:prstGeom prst="rect">
            <a:avLst/>
          </a:prstGeom>
          <a:noFill/>
          <a:ln>
            <a:noFill/>
          </a:ln>
        </p:spPr>
        <p:txBody>
          <a:bodyPr wrap="square">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eaLnBrk="1" hangingPunct="1">
              <a:lnSpc>
                <a:spcPct val="130000"/>
              </a:lnSpc>
              <a:defRPr/>
            </a:pPr>
            <a:r>
              <a:rPr lang="ja-JP" altLang="en-US" sz="1049" b="1" dirty="0">
                <a:solidFill>
                  <a:schemeClr val="tx2"/>
                </a:solidFill>
                <a:latin typeface="游明朝" panose="02020400000000000000" pitchFamily="18" charset="-128"/>
                <a:ea typeface="游明朝" panose="02020400000000000000" pitchFamily="18" charset="-128"/>
              </a:rPr>
              <a:t>画面</a:t>
            </a:r>
            <a:r>
              <a:rPr lang="en-US" altLang="ja-JP" sz="1049" b="1" dirty="0">
                <a:solidFill>
                  <a:schemeClr val="tx2"/>
                </a:solidFill>
                <a:latin typeface="游明朝" panose="02020400000000000000" pitchFamily="18" charset="-128"/>
                <a:ea typeface="游明朝" panose="02020400000000000000" pitchFamily="18" charset="-128"/>
              </a:rPr>
              <a:t>OFF</a:t>
            </a:r>
            <a:endParaRPr kumimoji="1" lang="ja-JP" altLang="en-US" sz="900" b="1" dirty="0">
              <a:solidFill>
                <a:schemeClr val="tx2"/>
              </a:solidFill>
              <a:latin typeface="游明朝" panose="02020400000000000000" pitchFamily="18" charset="-128"/>
              <a:ea typeface="游明朝" panose="02020400000000000000" pitchFamily="18" charset="-128"/>
            </a:endParaRPr>
          </a:p>
        </p:txBody>
      </p:sp>
      <p:sp>
        <p:nvSpPr>
          <p:cNvPr id="63" name="テキスト ボックス 55">
            <a:extLst>
              <a:ext uri="{FF2B5EF4-FFF2-40B4-BE49-F238E27FC236}">
                <a16:creationId xmlns:a16="http://schemas.microsoft.com/office/drawing/2014/main" id="{7D419CB3-51A3-B91B-D3A2-E8E896748D50}"/>
              </a:ext>
            </a:extLst>
          </p:cNvPr>
          <p:cNvSpPr txBox="1">
            <a:spLocks noChangeArrowheads="1"/>
          </p:cNvSpPr>
          <p:nvPr/>
        </p:nvSpPr>
        <p:spPr bwMode="auto">
          <a:xfrm>
            <a:off x="631658" y="6197336"/>
            <a:ext cx="782638" cy="286360"/>
          </a:xfrm>
          <a:prstGeom prst="rect">
            <a:avLst/>
          </a:prstGeom>
          <a:noFill/>
          <a:ln>
            <a:noFill/>
          </a:ln>
        </p:spPr>
        <p:txBody>
          <a:bodyPr wrap="square">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eaLnBrk="1" hangingPunct="1">
              <a:lnSpc>
                <a:spcPct val="130000"/>
              </a:lnSpc>
              <a:defRPr/>
            </a:pPr>
            <a:r>
              <a:rPr lang="ja-JP" altLang="en-US" sz="1049" b="1" dirty="0">
                <a:solidFill>
                  <a:schemeClr val="tx2"/>
                </a:solidFill>
                <a:latin typeface="游明朝" panose="02020400000000000000" pitchFamily="18" charset="-128"/>
                <a:ea typeface="游明朝" panose="02020400000000000000" pitchFamily="18" charset="-128"/>
              </a:rPr>
              <a:t>現在時刻</a:t>
            </a:r>
            <a:endParaRPr kumimoji="1" lang="ja-JP" altLang="en-US" sz="900" b="1" dirty="0">
              <a:solidFill>
                <a:schemeClr val="tx2"/>
              </a:solidFill>
              <a:latin typeface="游明朝" panose="02020400000000000000" pitchFamily="18" charset="-128"/>
              <a:ea typeface="游明朝" panose="02020400000000000000" pitchFamily="18" charset="-128"/>
            </a:endParaRPr>
          </a:p>
        </p:txBody>
      </p:sp>
      <p:cxnSp>
        <p:nvCxnSpPr>
          <p:cNvPr id="64" name="직선 연결선[R] 18">
            <a:extLst>
              <a:ext uri="{FF2B5EF4-FFF2-40B4-BE49-F238E27FC236}">
                <a16:creationId xmlns:a16="http://schemas.microsoft.com/office/drawing/2014/main" id="{CA1B615A-07CB-FF74-2FA1-4ABB1145F02A}"/>
              </a:ext>
            </a:extLst>
          </p:cNvPr>
          <p:cNvCxnSpPr>
            <a:cxnSpLocks/>
          </p:cNvCxnSpPr>
          <p:nvPr/>
        </p:nvCxnSpPr>
        <p:spPr>
          <a:xfrm flipV="1">
            <a:off x="5768378" y="5861024"/>
            <a:ext cx="0" cy="2540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5" name="AutoShape 2">
            <a:extLst>
              <a:ext uri="{FF2B5EF4-FFF2-40B4-BE49-F238E27FC236}">
                <a16:creationId xmlns:a16="http://schemas.microsoft.com/office/drawing/2014/main" id="{8B403C0E-123D-0D51-C58C-A7FF409782AA}"/>
              </a:ext>
            </a:extLst>
          </p:cNvPr>
          <p:cNvSpPr>
            <a:spLocks noChangeAspect="1" noChangeArrowheads="1"/>
          </p:cNvSpPr>
          <p:nvPr/>
        </p:nvSpPr>
        <p:spPr bwMode="auto">
          <a:xfrm>
            <a:off x="5522919" y="52228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1" tIns="45720" rIns="91441" bIns="45720" numCol="1" anchor="t" anchorCtr="0" compatLnSpc="1">
            <a:prstTxWarp prst="textNoShape">
              <a:avLst/>
            </a:prstTxWarp>
          </a:bodyPr>
          <a:lstStyle/>
          <a:p>
            <a:endParaRPr lang="ja-JP" altLang="en-US"/>
          </a:p>
        </p:txBody>
      </p:sp>
      <p:sp>
        <p:nvSpPr>
          <p:cNvPr id="66" name="직사각형 24">
            <a:extLst>
              <a:ext uri="{FF2B5EF4-FFF2-40B4-BE49-F238E27FC236}">
                <a16:creationId xmlns:a16="http://schemas.microsoft.com/office/drawing/2014/main" id="{7F56A077-0AC4-4F33-6357-B3EDF59BF723}"/>
              </a:ext>
            </a:extLst>
          </p:cNvPr>
          <p:cNvSpPr/>
          <p:nvPr/>
        </p:nvSpPr>
        <p:spPr>
          <a:xfrm>
            <a:off x="714211" y="5432401"/>
            <a:ext cx="511173" cy="41339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8694" tIns="49347" rIns="98694" bIns="49347" anchor="ctr"/>
          <a:lstStyle/>
          <a:p>
            <a:pPr algn="ctr" eaLnBrk="1" fontAlgn="auto" hangingPunct="1">
              <a:spcBef>
                <a:spcPts val="0"/>
              </a:spcBef>
              <a:spcAft>
                <a:spcPts val="0"/>
              </a:spcAft>
              <a:defRPr/>
            </a:pPr>
            <a:endParaRPr kumimoji="1" lang="ko-Kore-JP" altLang="en-US" sz="2400">
              <a:latin typeface="游明朝" panose="02020400000000000000" pitchFamily="18" charset="-128"/>
            </a:endParaRPr>
          </a:p>
        </p:txBody>
      </p:sp>
      <p:cxnSp>
        <p:nvCxnSpPr>
          <p:cNvPr id="67" name="직선 연결선[R] 18">
            <a:extLst>
              <a:ext uri="{FF2B5EF4-FFF2-40B4-BE49-F238E27FC236}">
                <a16:creationId xmlns:a16="http://schemas.microsoft.com/office/drawing/2014/main" id="{58638A0B-16D7-DC7F-F5BD-3B1FC2EAF424}"/>
              </a:ext>
            </a:extLst>
          </p:cNvPr>
          <p:cNvCxnSpPr>
            <a:cxnSpLocks/>
          </p:cNvCxnSpPr>
          <p:nvPr/>
        </p:nvCxnSpPr>
        <p:spPr>
          <a:xfrm flipV="1">
            <a:off x="1011072" y="5861024"/>
            <a:ext cx="0" cy="2540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8" name="직사각형 24">
            <a:extLst>
              <a:ext uri="{FF2B5EF4-FFF2-40B4-BE49-F238E27FC236}">
                <a16:creationId xmlns:a16="http://schemas.microsoft.com/office/drawing/2014/main" id="{0A757C75-070D-F531-6D2E-F70820ABD9DC}"/>
              </a:ext>
            </a:extLst>
          </p:cNvPr>
          <p:cNvSpPr/>
          <p:nvPr/>
        </p:nvSpPr>
        <p:spPr>
          <a:xfrm>
            <a:off x="1240403" y="5432401"/>
            <a:ext cx="713660" cy="40957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8694" tIns="49347" rIns="98694" bIns="49347" anchor="ctr"/>
          <a:lstStyle/>
          <a:p>
            <a:pPr algn="ctr" eaLnBrk="1" fontAlgn="auto" hangingPunct="1">
              <a:spcBef>
                <a:spcPts val="0"/>
              </a:spcBef>
              <a:spcAft>
                <a:spcPts val="0"/>
              </a:spcAft>
              <a:defRPr/>
            </a:pPr>
            <a:endParaRPr kumimoji="1" lang="ko-Kore-JP" altLang="en-US" sz="2400">
              <a:latin typeface="游明朝" panose="02020400000000000000" pitchFamily="18" charset="-128"/>
            </a:endParaRPr>
          </a:p>
        </p:txBody>
      </p:sp>
      <p:cxnSp>
        <p:nvCxnSpPr>
          <p:cNvPr id="69" name="직선 연결선[R] 18">
            <a:extLst>
              <a:ext uri="{FF2B5EF4-FFF2-40B4-BE49-F238E27FC236}">
                <a16:creationId xmlns:a16="http://schemas.microsoft.com/office/drawing/2014/main" id="{2930C6B9-C79E-8480-ADC2-9BA582DA7C2D}"/>
              </a:ext>
            </a:extLst>
          </p:cNvPr>
          <p:cNvCxnSpPr>
            <a:cxnSpLocks/>
          </p:cNvCxnSpPr>
          <p:nvPr/>
        </p:nvCxnSpPr>
        <p:spPr>
          <a:xfrm flipV="1">
            <a:off x="1649788" y="5861024"/>
            <a:ext cx="0" cy="2540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0" name="직사각형 24">
            <a:extLst>
              <a:ext uri="{FF2B5EF4-FFF2-40B4-BE49-F238E27FC236}">
                <a16:creationId xmlns:a16="http://schemas.microsoft.com/office/drawing/2014/main" id="{19B692CE-9117-0AD3-BB53-C5F64152E0F6}"/>
              </a:ext>
            </a:extLst>
          </p:cNvPr>
          <p:cNvSpPr/>
          <p:nvPr/>
        </p:nvSpPr>
        <p:spPr>
          <a:xfrm>
            <a:off x="5168908" y="5432401"/>
            <a:ext cx="1141365" cy="40957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8694" tIns="49347" rIns="98694" bIns="49347" anchor="ctr"/>
          <a:lstStyle/>
          <a:p>
            <a:pPr algn="ctr" eaLnBrk="1" fontAlgn="auto" hangingPunct="1">
              <a:spcBef>
                <a:spcPts val="0"/>
              </a:spcBef>
              <a:spcAft>
                <a:spcPts val="0"/>
              </a:spcAft>
              <a:defRPr/>
            </a:pPr>
            <a:endParaRPr kumimoji="1" lang="ko-Kore-JP" altLang="en-US" sz="2400">
              <a:latin typeface="游明朝" panose="02020400000000000000" pitchFamily="18" charset="-128"/>
            </a:endParaRPr>
          </a:p>
        </p:txBody>
      </p:sp>
      <p:sp>
        <p:nvSpPr>
          <p:cNvPr id="71" name="テキスト ボックス 55">
            <a:extLst>
              <a:ext uri="{FF2B5EF4-FFF2-40B4-BE49-F238E27FC236}">
                <a16:creationId xmlns:a16="http://schemas.microsoft.com/office/drawing/2014/main" id="{B7C52D31-1FDE-0083-EF24-533E5E7A9BE9}"/>
              </a:ext>
            </a:extLst>
          </p:cNvPr>
          <p:cNvSpPr txBox="1">
            <a:spLocks noChangeArrowheads="1"/>
          </p:cNvSpPr>
          <p:nvPr/>
        </p:nvSpPr>
        <p:spPr bwMode="auto">
          <a:xfrm>
            <a:off x="4941528" y="6501580"/>
            <a:ext cx="1849819" cy="576696"/>
          </a:xfrm>
          <a:prstGeom prst="rect">
            <a:avLst/>
          </a:prstGeom>
          <a:noFill/>
          <a:ln>
            <a:noFill/>
          </a:ln>
        </p:spPr>
        <p:txBody>
          <a:bodyPr wrap="square">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eaLnBrk="1" hangingPunct="1">
              <a:defRPr/>
            </a:pPr>
            <a:r>
              <a:rPr lang="ja-JP" altLang="en-US" sz="1049">
                <a:solidFill>
                  <a:schemeClr val="tx2"/>
                </a:solidFill>
                <a:latin typeface="游明朝" panose="02020400000000000000" pitchFamily="18" charset="-128"/>
                <a:ea typeface="游明朝" panose="02020400000000000000" pitchFamily="18" charset="-128"/>
              </a:rPr>
              <a:t>再生を一時停止し</a:t>
            </a:r>
            <a:br>
              <a:rPr lang="en-US" altLang="ja-JP" sz="1049" dirty="0">
                <a:solidFill>
                  <a:schemeClr val="tx2"/>
                </a:solidFill>
                <a:latin typeface="游明朝" panose="02020400000000000000" pitchFamily="18" charset="-128"/>
                <a:ea typeface="游明朝" panose="02020400000000000000" pitchFamily="18" charset="-128"/>
              </a:rPr>
            </a:br>
            <a:r>
              <a:rPr lang="ja-JP" altLang="en-US" sz="1049">
                <a:solidFill>
                  <a:schemeClr val="tx2"/>
                </a:solidFill>
                <a:latin typeface="游明朝" panose="02020400000000000000" pitchFamily="18" charset="-128"/>
                <a:ea typeface="游明朝" panose="02020400000000000000" pitchFamily="18" charset="-128"/>
              </a:rPr>
              <a:t>二次元バーコード</a:t>
            </a:r>
            <a:br>
              <a:rPr lang="en-US" altLang="ja-JP" sz="1049" dirty="0">
                <a:solidFill>
                  <a:schemeClr val="tx2"/>
                </a:solidFill>
                <a:latin typeface="游明朝" panose="02020400000000000000" pitchFamily="18" charset="-128"/>
                <a:ea typeface="游明朝" panose="02020400000000000000" pitchFamily="18" charset="-128"/>
              </a:rPr>
            </a:br>
            <a:r>
              <a:rPr lang="ja-JP" altLang="en-US" sz="1049">
                <a:solidFill>
                  <a:schemeClr val="tx2"/>
                </a:solidFill>
                <a:latin typeface="游明朝" panose="02020400000000000000" pitchFamily="18" charset="-128"/>
                <a:ea typeface="游明朝" panose="02020400000000000000" pitchFamily="18" charset="-128"/>
              </a:rPr>
              <a:t>または詳細説明画像を表示</a:t>
            </a:r>
            <a:endParaRPr kumimoji="1" lang="ja-JP" altLang="en-US" sz="900">
              <a:solidFill>
                <a:schemeClr val="tx2"/>
              </a:solidFill>
              <a:latin typeface="游明朝" panose="02020400000000000000" pitchFamily="18" charset="-128"/>
              <a:ea typeface="游明朝" panose="02020400000000000000" pitchFamily="18" charset="-128"/>
            </a:endParaRPr>
          </a:p>
        </p:txBody>
      </p:sp>
      <p:sp>
        <p:nvSpPr>
          <p:cNvPr id="73" name="직사각형 24">
            <a:extLst>
              <a:ext uri="{FF2B5EF4-FFF2-40B4-BE49-F238E27FC236}">
                <a16:creationId xmlns:a16="http://schemas.microsoft.com/office/drawing/2014/main" id="{B96E9EFE-A8CF-D75D-1B8C-993B10DD912F}"/>
              </a:ext>
            </a:extLst>
          </p:cNvPr>
          <p:cNvSpPr/>
          <p:nvPr/>
        </p:nvSpPr>
        <p:spPr>
          <a:xfrm>
            <a:off x="1958182" y="5436217"/>
            <a:ext cx="1563228" cy="40957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8694" tIns="49347" rIns="98694" bIns="49347" anchor="ctr"/>
          <a:lstStyle/>
          <a:p>
            <a:pPr algn="ctr" eaLnBrk="1" fontAlgn="auto" hangingPunct="1">
              <a:spcBef>
                <a:spcPts val="0"/>
              </a:spcBef>
              <a:spcAft>
                <a:spcPts val="0"/>
              </a:spcAft>
              <a:defRPr/>
            </a:pPr>
            <a:endParaRPr kumimoji="1" lang="ko-Kore-JP" altLang="en-US" sz="2400">
              <a:latin typeface="游明朝" panose="02020400000000000000" pitchFamily="18" charset="-128"/>
            </a:endParaRPr>
          </a:p>
        </p:txBody>
      </p:sp>
      <p:sp>
        <p:nvSpPr>
          <p:cNvPr id="74" name="テキスト ボックス 55">
            <a:extLst>
              <a:ext uri="{FF2B5EF4-FFF2-40B4-BE49-F238E27FC236}">
                <a16:creationId xmlns:a16="http://schemas.microsoft.com/office/drawing/2014/main" id="{63F52587-FE26-E3DD-A73D-9FFFC0B62680}"/>
              </a:ext>
            </a:extLst>
          </p:cNvPr>
          <p:cNvSpPr txBox="1">
            <a:spLocks noChangeArrowheads="1"/>
          </p:cNvSpPr>
          <p:nvPr/>
        </p:nvSpPr>
        <p:spPr bwMode="auto">
          <a:xfrm>
            <a:off x="2037601" y="6196239"/>
            <a:ext cx="2035634" cy="496226"/>
          </a:xfrm>
          <a:prstGeom prst="rect">
            <a:avLst/>
          </a:prstGeom>
          <a:noFill/>
          <a:ln>
            <a:noFill/>
          </a:ln>
        </p:spPr>
        <p:txBody>
          <a:bodyPr wrap="square">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eaLnBrk="1" hangingPunct="1">
              <a:lnSpc>
                <a:spcPct val="130000"/>
              </a:lnSpc>
              <a:defRPr/>
            </a:pPr>
            <a:r>
              <a:rPr lang="ja-JP" altLang="en-US" sz="1049" b="1" dirty="0">
                <a:solidFill>
                  <a:schemeClr val="tx2"/>
                </a:solidFill>
                <a:latin typeface="游明朝" panose="02020400000000000000" pitchFamily="18" charset="-128"/>
                <a:ea typeface="游明朝" panose="02020400000000000000" pitchFamily="18" charset="-128"/>
              </a:rPr>
              <a:t>ゴルフナビと連携した情報</a:t>
            </a:r>
            <a:endParaRPr lang="en-US" altLang="ja-JP" sz="1049" b="1" dirty="0">
              <a:solidFill>
                <a:schemeClr val="tx2"/>
              </a:solidFill>
              <a:latin typeface="游明朝" panose="02020400000000000000" pitchFamily="18" charset="-128"/>
              <a:ea typeface="游明朝" panose="02020400000000000000" pitchFamily="18" charset="-128"/>
            </a:endParaRPr>
          </a:p>
          <a:p>
            <a:pPr algn="ctr" eaLnBrk="1" hangingPunct="1">
              <a:lnSpc>
                <a:spcPct val="130000"/>
              </a:lnSpc>
              <a:defRPr/>
            </a:pPr>
            <a:r>
              <a:rPr kumimoji="1" lang="ja-JP" altLang="en-US" sz="1049" dirty="0">
                <a:solidFill>
                  <a:schemeClr val="tx2"/>
                </a:solidFill>
                <a:latin typeface="游明朝" panose="02020400000000000000" pitchFamily="18" charset="-128"/>
                <a:ea typeface="游明朝" panose="02020400000000000000" pitchFamily="18" charset="-128"/>
              </a:rPr>
              <a:t>再生を一時停止し詳細表示</a:t>
            </a:r>
            <a:endParaRPr kumimoji="1" lang="ja-JP" altLang="en-US" sz="900" dirty="0">
              <a:solidFill>
                <a:schemeClr val="tx2"/>
              </a:solidFill>
              <a:latin typeface="游明朝" panose="02020400000000000000" pitchFamily="18" charset="-128"/>
              <a:ea typeface="游明朝" panose="02020400000000000000" pitchFamily="18" charset="-128"/>
            </a:endParaRPr>
          </a:p>
        </p:txBody>
      </p:sp>
      <p:cxnSp>
        <p:nvCxnSpPr>
          <p:cNvPr id="75" name="직선 연결선[R] 18">
            <a:extLst>
              <a:ext uri="{FF2B5EF4-FFF2-40B4-BE49-F238E27FC236}">
                <a16:creationId xmlns:a16="http://schemas.microsoft.com/office/drawing/2014/main" id="{2059F9E9-8B16-AD99-49DC-E790D3D4F914}"/>
              </a:ext>
            </a:extLst>
          </p:cNvPr>
          <p:cNvCxnSpPr>
            <a:cxnSpLocks/>
          </p:cNvCxnSpPr>
          <p:nvPr/>
        </p:nvCxnSpPr>
        <p:spPr>
          <a:xfrm flipV="1">
            <a:off x="2717978" y="5849608"/>
            <a:ext cx="0" cy="2540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6" name="직사각형 24">
            <a:extLst>
              <a:ext uri="{FF2B5EF4-FFF2-40B4-BE49-F238E27FC236}">
                <a16:creationId xmlns:a16="http://schemas.microsoft.com/office/drawing/2014/main" id="{503FFDCD-CFEB-1AF9-BB67-C50000D62D72}"/>
              </a:ext>
            </a:extLst>
          </p:cNvPr>
          <p:cNvSpPr/>
          <p:nvPr/>
        </p:nvSpPr>
        <p:spPr>
          <a:xfrm>
            <a:off x="4254207" y="5432401"/>
            <a:ext cx="909349" cy="40957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8694" tIns="49347" rIns="98694" bIns="49347" anchor="ctr"/>
          <a:lstStyle/>
          <a:p>
            <a:pPr algn="ctr" eaLnBrk="1" fontAlgn="auto" hangingPunct="1">
              <a:spcBef>
                <a:spcPts val="0"/>
              </a:spcBef>
              <a:spcAft>
                <a:spcPts val="0"/>
              </a:spcAft>
              <a:defRPr/>
            </a:pPr>
            <a:endParaRPr kumimoji="1" lang="ko-Kore-JP" altLang="en-US" sz="2400">
              <a:latin typeface="游明朝" panose="02020400000000000000" pitchFamily="18" charset="-128"/>
            </a:endParaRPr>
          </a:p>
        </p:txBody>
      </p:sp>
      <p:sp>
        <p:nvSpPr>
          <p:cNvPr id="77" name="テキスト ボックス 55">
            <a:extLst>
              <a:ext uri="{FF2B5EF4-FFF2-40B4-BE49-F238E27FC236}">
                <a16:creationId xmlns:a16="http://schemas.microsoft.com/office/drawing/2014/main" id="{8D101846-3B3D-590A-C38D-E9CADC1382A0}"/>
              </a:ext>
            </a:extLst>
          </p:cNvPr>
          <p:cNvSpPr txBox="1">
            <a:spLocks noChangeArrowheads="1"/>
          </p:cNvSpPr>
          <p:nvPr/>
        </p:nvSpPr>
        <p:spPr bwMode="auto">
          <a:xfrm>
            <a:off x="4040306" y="6203160"/>
            <a:ext cx="1108947" cy="286360"/>
          </a:xfrm>
          <a:prstGeom prst="rect">
            <a:avLst/>
          </a:prstGeom>
          <a:noFill/>
          <a:ln>
            <a:noFill/>
          </a:ln>
        </p:spPr>
        <p:txBody>
          <a:bodyPr wrap="square">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eaLnBrk="1" hangingPunct="1">
              <a:lnSpc>
                <a:spcPct val="130000"/>
              </a:lnSpc>
              <a:defRPr/>
            </a:pPr>
            <a:r>
              <a:rPr lang="ja-JP" altLang="en-US" sz="1049" b="1" dirty="0">
                <a:solidFill>
                  <a:schemeClr val="tx2"/>
                </a:solidFill>
                <a:latin typeface="游明朝" panose="02020400000000000000" pitchFamily="18" charset="-128"/>
                <a:ea typeface="游明朝" panose="02020400000000000000" pitchFamily="18" charset="-128"/>
              </a:rPr>
              <a:t>ピンまでの距離</a:t>
            </a:r>
            <a:endParaRPr kumimoji="1" lang="ja-JP" altLang="en-US" sz="900" dirty="0">
              <a:solidFill>
                <a:schemeClr val="tx2"/>
              </a:solidFill>
              <a:latin typeface="游明朝" panose="02020400000000000000" pitchFamily="18" charset="-128"/>
              <a:ea typeface="游明朝" panose="02020400000000000000" pitchFamily="18" charset="-128"/>
            </a:endParaRPr>
          </a:p>
        </p:txBody>
      </p:sp>
      <p:cxnSp>
        <p:nvCxnSpPr>
          <p:cNvPr id="78" name="직선 연결선[R] 18">
            <a:extLst>
              <a:ext uri="{FF2B5EF4-FFF2-40B4-BE49-F238E27FC236}">
                <a16:creationId xmlns:a16="http://schemas.microsoft.com/office/drawing/2014/main" id="{A3E7C753-756F-FBD4-DD65-8B3C98664783}"/>
              </a:ext>
            </a:extLst>
          </p:cNvPr>
          <p:cNvCxnSpPr>
            <a:cxnSpLocks/>
          </p:cNvCxnSpPr>
          <p:nvPr/>
        </p:nvCxnSpPr>
        <p:spPr>
          <a:xfrm flipV="1">
            <a:off x="4469987" y="5856529"/>
            <a:ext cx="0" cy="25400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図 14">
            <a:extLst>
              <a:ext uri="{FF2B5EF4-FFF2-40B4-BE49-F238E27FC236}">
                <a16:creationId xmlns:a16="http://schemas.microsoft.com/office/drawing/2014/main" id="{1F99F425-6569-9DBC-274F-45D241B63C48}"/>
              </a:ext>
            </a:extLst>
          </p:cNvPr>
          <p:cNvPicPr>
            <a:picLocks noChangeAspect="1"/>
          </p:cNvPicPr>
          <p:nvPr/>
        </p:nvPicPr>
        <p:blipFill>
          <a:blip r:embed="rId6"/>
          <a:stretch>
            <a:fillRect/>
          </a:stretch>
        </p:blipFill>
        <p:spPr>
          <a:xfrm>
            <a:off x="7275187" y="5050416"/>
            <a:ext cx="2305914" cy="1297076"/>
          </a:xfrm>
          <a:prstGeom prst="rect">
            <a:avLst/>
          </a:prstGeom>
        </p:spPr>
      </p:pic>
      <p:pic>
        <p:nvPicPr>
          <p:cNvPr id="16" name="図 15">
            <a:extLst>
              <a:ext uri="{FF2B5EF4-FFF2-40B4-BE49-F238E27FC236}">
                <a16:creationId xmlns:a16="http://schemas.microsoft.com/office/drawing/2014/main" id="{7F417702-66D9-EC9B-1152-EDD32663925B}"/>
              </a:ext>
            </a:extLst>
          </p:cNvPr>
          <p:cNvPicPr>
            <a:picLocks noChangeAspect="1"/>
          </p:cNvPicPr>
          <p:nvPr/>
        </p:nvPicPr>
        <p:blipFill>
          <a:blip r:embed="rId7"/>
          <a:stretch>
            <a:fillRect/>
          </a:stretch>
        </p:blipFill>
        <p:spPr>
          <a:xfrm>
            <a:off x="8720724" y="2958399"/>
            <a:ext cx="553777" cy="553777"/>
          </a:xfrm>
          <a:prstGeom prst="rect">
            <a:avLst/>
          </a:prstGeom>
        </p:spPr>
      </p:pic>
    </p:spTree>
    <p:extLst>
      <p:ext uri="{BB962C8B-B14F-4D97-AF65-F5344CB8AC3E}">
        <p14:creationId xmlns:p14="http://schemas.microsoft.com/office/powerpoint/2010/main" val="46071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8768FB-0F21-CA43-9BD3-084ECD8C0EDE}"/>
              </a:ext>
            </a:extLst>
          </p:cNvPr>
          <p:cNvSpPr>
            <a:spLocks noGrp="1"/>
          </p:cNvSpPr>
          <p:nvPr>
            <p:ph type="title"/>
          </p:nvPr>
        </p:nvSpPr>
        <p:spPr/>
        <p:txBody>
          <a:bodyPr/>
          <a:lstStyle/>
          <a:p>
            <a:r>
              <a:rPr kumimoji="1" lang="ja-JP" altLang="en-US"/>
              <a:t>入稿規定</a:t>
            </a:r>
          </a:p>
        </p:txBody>
      </p:sp>
      <p:graphicFrame>
        <p:nvGraphicFramePr>
          <p:cNvPr id="4" name="表 2">
            <a:extLst>
              <a:ext uri="{FF2B5EF4-FFF2-40B4-BE49-F238E27FC236}">
                <a16:creationId xmlns:a16="http://schemas.microsoft.com/office/drawing/2014/main" id="{B1D50F3F-7086-294F-8525-9216FF9B3820}"/>
              </a:ext>
            </a:extLst>
          </p:cNvPr>
          <p:cNvGraphicFramePr>
            <a:graphicFrameLocks noGrp="1"/>
          </p:cNvGraphicFramePr>
          <p:nvPr>
            <p:extLst>
              <p:ext uri="{D42A27DB-BD31-4B8C-83A1-F6EECF244321}">
                <p14:modId xmlns:p14="http://schemas.microsoft.com/office/powerpoint/2010/main" val="806065351"/>
              </p:ext>
            </p:extLst>
          </p:nvPr>
        </p:nvGraphicFramePr>
        <p:xfrm>
          <a:off x="702914" y="1193730"/>
          <a:ext cx="9469437" cy="6143875"/>
        </p:xfrm>
        <a:graphic>
          <a:graphicData uri="http://schemas.openxmlformats.org/drawingml/2006/table">
            <a:tbl>
              <a:tblPr bandRow="1">
                <a:tableStyleId>{5C22544A-7EE6-4342-B048-85BDC9FD1C3A}</a:tableStyleId>
              </a:tblPr>
              <a:tblGrid>
                <a:gridCol w="2343864">
                  <a:extLst>
                    <a:ext uri="{9D8B030D-6E8A-4147-A177-3AD203B41FA5}">
                      <a16:colId xmlns:a16="http://schemas.microsoft.com/office/drawing/2014/main" val="4194480140"/>
                    </a:ext>
                  </a:extLst>
                </a:gridCol>
                <a:gridCol w="7125573">
                  <a:extLst>
                    <a:ext uri="{9D8B030D-6E8A-4147-A177-3AD203B41FA5}">
                      <a16:colId xmlns:a16="http://schemas.microsoft.com/office/drawing/2014/main" val="209563390"/>
                    </a:ext>
                  </a:extLst>
                </a:gridCol>
              </a:tblGrid>
              <a:tr h="318519">
                <a:tc>
                  <a:txBody>
                    <a:bodyPr/>
                    <a:lstStyle/>
                    <a:p>
                      <a:pPr algn="l"/>
                      <a:r>
                        <a:rPr kumimoji="1" lang="ja-JP" altLang="en-US" sz="1000" b="0" i="0" dirty="0">
                          <a:latin typeface="Yu Mincho" panose="02020400000000000000" pitchFamily="18" charset="-128"/>
                          <a:ea typeface="Yu Mincho" panose="02020400000000000000" pitchFamily="18" charset="-128"/>
                        </a:rPr>
                        <a:t>メニュー名</a:t>
                      </a:r>
                      <a:endParaRPr kumimoji="1" lang="ja-JP" altLang="en-US" sz="1000" b="0" i="0" dirty="0">
                        <a:solidFill>
                          <a:schemeClr val="bg1"/>
                        </a:solidFill>
                        <a:latin typeface="Yu Mincho" panose="02020400000000000000" pitchFamily="18" charset="-128"/>
                        <a:ea typeface="Yu Mincho" panose="02020400000000000000" pitchFamily="18" charset="-128"/>
                      </a:endParaRPr>
                    </a:p>
                  </a:txBody>
                  <a:tcPr marL="98694" marR="98694" marT="49347" marB="49347" anchor="ctr"/>
                </a:tc>
                <a:tc>
                  <a:txBody>
                    <a:bodyPr/>
                    <a:lstStyle/>
                    <a:p>
                      <a:pPr marL="0" marR="0" indent="0" algn="l" defTabSz="1008011" rtl="0" eaLnBrk="1" fontAlgn="auto" latinLnBrk="0" hangingPunct="1">
                        <a:lnSpc>
                          <a:spcPct val="100000"/>
                        </a:lnSpc>
                        <a:spcBef>
                          <a:spcPts val="0"/>
                        </a:spcBef>
                        <a:spcAft>
                          <a:spcPts val="0"/>
                        </a:spcAft>
                        <a:buClrTx/>
                        <a:buSzTx/>
                        <a:buFontTx/>
                        <a:buNone/>
                        <a:tabLst/>
                        <a:defRPr/>
                      </a:pPr>
                      <a:r>
                        <a:rPr kumimoji="1" lang="en-US" altLang="ja-JP" sz="1000" b="0" i="0" dirty="0">
                          <a:latin typeface="Yu Mincho" panose="02020400000000000000" pitchFamily="18" charset="-128"/>
                          <a:ea typeface="Yu Mincho" panose="02020400000000000000" pitchFamily="18" charset="-128"/>
                        </a:rPr>
                        <a:t>Regular  Ads</a:t>
                      </a:r>
                      <a:endParaRPr kumimoji="1" lang="ja-JP" altLang="en-US" sz="1000" b="0" i="0" dirty="0">
                        <a:solidFill>
                          <a:schemeClr val="bg1"/>
                        </a:solidFill>
                        <a:latin typeface="Yu Mincho" panose="02020400000000000000" pitchFamily="18" charset="-128"/>
                        <a:ea typeface="Yu Mincho" panose="02020400000000000000" pitchFamily="18" charset="-128"/>
                      </a:endParaRPr>
                    </a:p>
                  </a:txBody>
                  <a:tcPr marL="98694" marR="98694" marT="49347" marB="49347" anchor="ctr"/>
                </a:tc>
                <a:extLst>
                  <a:ext uri="{0D108BD9-81ED-4DB2-BD59-A6C34878D82A}">
                    <a16:rowId xmlns:a16="http://schemas.microsoft.com/office/drawing/2014/main" val="102726810"/>
                  </a:ext>
                </a:extLst>
              </a:tr>
              <a:tr h="1497220">
                <a:tc>
                  <a:txBody>
                    <a:bodyPr/>
                    <a:lstStyle/>
                    <a:p>
                      <a:pPr marL="0" marR="0" indent="0" algn="l" rtl="0" eaLnBrk="1" fontAlgn="base" latinLnBrk="0" hangingPunct="1">
                        <a:spcBef>
                          <a:spcPts val="0"/>
                        </a:spcBef>
                        <a:spcAft>
                          <a:spcPts val="0"/>
                        </a:spcAft>
                      </a:pPr>
                      <a:r>
                        <a:rPr kumimoji="1" lang="en-US" altLang="ja-JP" sz="1000" b="0" i="0" u="none" strike="noStrike" kern="1200" baseline="0" dirty="0">
                          <a:ln>
                            <a:noFill/>
                          </a:ln>
                          <a:effectLst/>
                          <a:latin typeface="Yu Mincho" panose="02020400000000000000" pitchFamily="18" charset="-128"/>
                          <a:ea typeface="Yu Mincho" panose="02020400000000000000" pitchFamily="18" charset="-128"/>
                        </a:rPr>
                        <a:t>【</a:t>
                      </a:r>
                      <a:r>
                        <a:rPr kumimoji="1" lang="ja-JP" altLang="en-US" sz="1000" b="0" i="0" u="none" strike="noStrike" kern="1200" baseline="0" dirty="0">
                          <a:ln>
                            <a:noFill/>
                          </a:ln>
                          <a:effectLst/>
                          <a:latin typeface="Yu Mincho" panose="02020400000000000000" pitchFamily="18" charset="-128"/>
                          <a:ea typeface="Yu Mincho" panose="02020400000000000000" pitchFamily="18" charset="-128"/>
                        </a:rPr>
                        <a:t>必須</a:t>
                      </a:r>
                      <a:r>
                        <a:rPr kumimoji="1" lang="en-US" altLang="ja-JP" sz="1000" b="0" i="0" u="none" strike="noStrike" kern="1200" baseline="0" dirty="0">
                          <a:ln>
                            <a:noFill/>
                          </a:ln>
                          <a:effectLst/>
                          <a:latin typeface="Yu Mincho" panose="02020400000000000000" pitchFamily="18" charset="-128"/>
                          <a:ea typeface="Yu Mincho" panose="02020400000000000000" pitchFamily="18" charset="-128"/>
                        </a:rPr>
                        <a:t>】</a:t>
                      </a:r>
                      <a:endParaRPr lang="ja-JP" altLang="en-US" sz="1000" b="0" i="0" u="none" strike="noStrike" dirty="0">
                        <a:effectLst/>
                        <a:latin typeface="Yu Mincho" panose="02020400000000000000" pitchFamily="18" charset="-128"/>
                        <a:ea typeface="Yu Mincho" panose="02020400000000000000" pitchFamily="18" charset="-128"/>
                      </a:endParaRPr>
                    </a:p>
                    <a:p>
                      <a:pPr marL="0" marR="0" indent="0" algn="l" rtl="0" eaLnBrk="1" fontAlgn="base" latinLnBrk="0" hangingPunct="1">
                        <a:spcBef>
                          <a:spcPts val="0"/>
                        </a:spcBef>
                        <a:spcAft>
                          <a:spcPts val="0"/>
                        </a:spcAft>
                      </a:pPr>
                      <a:r>
                        <a:rPr kumimoji="1" lang="ja-JP" altLang="en-US" sz="1000" b="0" i="0" u="none" strike="noStrike" kern="1200" baseline="0" dirty="0">
                          <a:ln>
                            <a:noFill/>
                          </a:ln>
                          <a:effectLst/>
                          <a:latin typeface="Yu Mincho" panose="02020400000000000000" pitchFamily="18" charset="-128"/>
                          <a:ea typeface="Yu Mincho" panose="02020400000000000000" pitchFamily="18" charset="-128"/>
                        </a:rPr>
                        <a:t>メイン動画</a:t>
                      </a:r>
                      <a:endParaRPr lang="ja-JP" altLang="en-US" sz="1000" b="0" i="0" u="none" strike="noStrike" dirty="0">
                        <a:effectLst/>
                        <a:latin typeface="Yu Mincho" panose="02020400000000000000" pitchFamily="18" charset="-128"/>
                        <a:ea typeface="Yu Mincho" panose="02020400000000000000" pitchFamily="18" charset="-128"/>
                      </a:endParaRPr>
                    </a:p>
                    <a:p>
                      <a:pPr marL="0" marR="0" indent="0" algn="l" rtl="0" eaLnBrk="1" fontAlgn="base" latinLnBrk="0" hangingPunct="1">
                        <a:spcBef>
                          <a:spcPts val="0"/>
                        </a:spcBef>
                        <a:spcAft>
                          <a:spcPts val="0"/>
                        </a:spcAft>
                      </a:pPr>
                      <a:r>
                        <a:rPr kumimoji="1" lang="en-US" altLang="ja-JP" sz="1000" b="0" i="0" u="none" strike="noStrike" kern="1200" baseline="0" dirty="0">
                          <a:ln>
                            <a:noFill/>
                          </a:ln>
                          <a:effectLst/>
                          <a:latin typeface="Yu Mincho" panose="02020400000000000000" pitchFamily="18" charset="-128"/>
                          <a:ea typeface="Yu Mincho" panose="02020400000000000000" pitchFamily="18" charset="-128"/>
                        </a:rPr>
                        <a:t>※</a:t>
                      </a:r>
                      <a:r>
                        <a:rPr kumimoji="1" lang="ja-JP" altLang="en-US" sz="1000" b="0" i="0" u="none" strike="noStrike" kern="1200" baseline="0" dirty="0">
                          <a:ln>
                            <a:noFill/>
                          </a:ln>
                          <a:effectLst/>
                          <a:latin typeface="Yu Mincho" panose="02020400000000000000" pitchFamily="18" charset="-128"/>
                          <a:ea typeface="Yu Mincho" panose="02020400000000000000" pitchFamily="18" charset="-128"/>
                        </a:rPr>
                        <a:t>規定外の場合は</a:t>
                      </a:r>
                      <a:endParaRPr kumimoji="1" lang="en-US" altLang="ja-JP" sz="1000" b="0" i="0" u="none" strike="noStrike" kern="1200" baseline="0" dirty="0">
                        <a:ln>
                          <a:noFill/>
                        </a:ln>
                        <a:effectLst/>
                        <a:latin typeface="Yu Mincho" panose="02020400000000000000" pitchFamily="18" charset="-128"/>
                        <a:ea typeface="Yu Mincho" panose="02020400000000000000" pitchFamily="18" charset="-128"/>
                      </a:endParaRPr>
                    </a:p>
                    <a:p>
                      <a:pPr marL="0" marR="0" indent="0" algn="l" rtl="0" eaLnBrk="1" fontAlgn="base" latinLnBrk="0" hangingPunct="1">
                        <a:spcBef>
                          <a:spcPts val="0"/>
                        </a:spcBef>
                        <a:spcAft>
                          <a:spcPts val="0"/>
                        </a:spcAft>
                      </a:pPr>
                      <a:r>
                        <a:rPr kumimoji="1" lang="ja-JP" altLang="en-US" sz="1000" b="0" i="0" u="none" strike="noStrike" kern="1200" baseline="0" dirty="0">
                          <a:ln>
                            <a:noFill/>
                          </a:ln>
                          <a:effectLst/>
                          <a:latin typeface="Yu Mincho" panose="02020400000000000000" pitchFamily="18" charset="-128"/>
                          <a:ea typeface="Yu Mincho" panose="02020400000000000000" pitchFamily="18" charset="-128"/>
                        </a:rPr>
                        <a:t>　弊社で調整する場合がございます</a:t>
                      </a:r>
                      <a:endParaRPr lang="ja-JP" altLang="en-US" sz="1000" b="0" i="0" u="none" strike="noStrike" dirty="0">
                        <a:solidFill>
                          <a:schemeClr val="tx2"/>
                        </a:solidFill>
                        <a:effectLst/>
                        <a:latin typeface="Yu Mincho" panose="02020400000000000000" pitchFamily="18" charset="-128"/>
                        <a:ea typeface="Yu Mincho" panose="02020400000000000000" pitchFamily="18" charset="-128"/>
                      </a:endParaRPr>
                    </a:p>
                  </a:txBody>
                  <a:tcPr marL="98694" marR="98694" marT="49347" marB="49347" anchor="ctr"/>
                </a:tc>
                <a:tc>
                  <a:txBody>
                    <a:bodyPr/>
                    <a:lstStyle/>
                    <a:p>
                      <a:pPr algn="l"/>
                      <a:r>
                        <a:rPr kumimoji="1" lang="ja-JP" altLang="en-US" sz="1000" b="0" i="0" dirty="0">
                          <a:latin typeface="Yu Mincho" panose="02020400000000000000" pitchFamily="18" charset="-128"/>
                          <a:ea typeface="Yu Mincho" panose="02020400000000000000" pitchFamily="18" charset="-128"/>
                        </a:rPr>
                        <a:t>フォーマット： </a:t>
                      </a:r>
                      <a:r>
                        <a:rPr kumimoji="1" lang="en-US" altLang="ja-JP" sz="1000" b="0" i="0" dirty="0">
                          <a:latin typeface="Yu Mincho" panose="02020400000000000000" pitchFamily="18" charset="-128"/>
                          <a:ea typeface="Yu Mincho" panose="02020400000000000000" pitchFamily="18" charset="-128"/>
                        </a:rPr>
                        <a:t>mp4 </a:t>
                      </a:r>
                      <a:r>
                        <a:rPr kumimoji="1" lang="ja-JP" altLang="en-US" sz="1000" b="0" i="0" dirty="0">
                          <a:latin typeface="Yu Mincho" panose="02020400000000000000" pitchFamily="18" charset="-128"/>
                          <a:ea typeface="Yu Mincho" panose="02020400000000000000" pitchFamily="18" charset="-128"/>
                        </a:rPr>
                        <a:t>形式</a:t>
                      </a:r>
                    </a:p>
                    <a:p>
                      <a:pPr algn="l"/>
                      <a:r>
                        <a:rPr kumimoji="1" lang="ja-JP" altLang="en-US" sz="1000" b="0" i="0" dirty="0">
                          <a:latin typeface="Yu Mincho" panose="02020400000000000000" pitchFamily="18" charset="-128"/>
                          <a:ea typeface="Yu Mincho" panose="02020400000000000000" pitchFamily="18" charset="-128"/>
                        </a:rPr>
                        <a:t>サイズ</a:t>
                      </a:r>
                      <a:r>
                        <a:rPr kumimoji="1" lang="en-US" altLang="ja-JP" sz="1000" b="0" i="0" dirty="0">
                          <a:latin typeface="Yu Mincho" panose="02020400000000000000" pitchFamily="18" charset="-128"/>
                          <a:ea typeface="Yu Mincho" panose="02020400000000000000" pitchFamily="18" charset="-128"/>
                        </a:rPr>
                        <a:t>: 1080p </a:t>
                      </a:r>
                    </a:p>
                    <a:p>
                      <a:pPr algn="l"/>
                      <a:r>
                        <a:rPr kumimoji="1" lang="en-US" altLang="ja-JP" sz="1000" b="0" i="0" dirty="0">
                          <a:latin typeface="Yu Mincho" panose="02020400000000000000" pitchFamily="18" charset="-128"/>
                          <a:ea typeface="Yu Mincho" panose="02020400000000000000" pitchFamily="18" charset="-128"/>
                        </a:rPr>
                        <a:t>(W:1920 x H:1080)</a:t>
                      </a:r>
                    </a:p>
                    <a:p>
                      <a:pPr algn="l"/>
                      <a:r>
                        <a:rPr kumimoji="1" lang="ja-JP" altLang="en-US" sz="1000" b="0" i="0" dirty="0">
                          <a:latin typeface="Yu Mincho" panose="02020400000000000000" pitchFamily="18" charset="-128"/>
                          <a:ea typeface="Yu Mincho" panose="02020400000000000000" pitchFamily="18" charset="-128"/>
                        </a:rPr>
                        <a:t>長さ</a:t>
                      </a:r>
                      <a:r>
                        <a:rPr kumimoji="1" lang="en-US" altLang="ja-JP" sz="1000" b="0" i="0" dirty="0">
                          <a:latin typeface="Yu Mincho" panose="02020400000000000000" pitchFamily="18" charset="-128"/>
                          <a:ea typeface="Yu Mincho" panose="02020400000000000000" pitchFamily="18" charset="-128"/>
                        </a:rPr>
                        <a:t>(</a:t>
                      </a:r>
                      <a:r>
                        <a:rPr kumimoji="1" lang="ja-JP" altLang="en-US" sz="1000" b="0" i="0" dirty="0">
                          <a:latin typeface="Yu Mincho" panose="02020400000000000000" pitchFamily="18" charset="-128"/>
                          <a:ea typeface="Yu Mincho" panose="02020400000000000000" pitchFamily="18" charset="-128"/>
                        </a:rPr>
                        <a:t>尺</a:t>
                      </a:r>
                      <a:r>
                        <a:rPr kumimoji="1" lang="en-US" altLang="ja-JP" sz="1000" b="0" i="0" dirty="0">
                          <a:latin typeface="Yu Mincho" panose="02020400000000000000" pitchFamily="18" charset="-128"/>
                          <a:ea typeface="Yu Mincho" panose="02020400000000000000" pitchFamily="18" charset="-128"/>
                        </a:rPr>
                        <a:t>): </a:t>
                      </a:r>
                      <a:r>
                        <a:rPr kumimoji="1" lang="ja-JP" altLang="en-US" sz="1000" b="0" i="0" dirty="0">
                          <a:latin typeface="Yu Mincho" panose="02020400000000000000" pitchFamily="18" charset="-128"/>
                          <a:ea typeface="Yu Mincho" panose="02020400000000000000" pitchFamily="18" charset="-128"/>
                        </a:rPr>
                        <a:t>最大</a:t>
                      </a:r>
                      <a:r>
                        <a:rPr kumimoji="1" lang="en-US" altLang="ja-JP" sz="1000" b="0" i="0" dirty="0">
                          <a:latin typeface="Yu Mincho" panose="02020400000000000000" pitchFamily="18" charset="-128"/>
                          <a:ea typeface="Yu Mincho" panose="02020400000000000000" pitchFamily="18" charset="-128"/>
                        </a:rPr>
                        <a:t>30</a:t>
                      </a:r>
                      <a:r>
                        <a:rPr kumimoji="1" lang="ja-JP" altLang="en-US" sz="1000" b="0" i="0" dirty="0">
                          <a:latin typeface="Yu Mincho" panose="02020400000000000000" pitchFamily="18" charset="-128"/>
                          <a:ea typeface="Yu Mincho" panose="02020400000000000000" pitchFamily="18" charset="-128"/>
                        </a:rPr>
                        <a:t>秒</a:t>
                      </a:r>
                    </a:p>
                    <a:p>
                      <a:pPr algn="l"/>
                      <a:r>
                        <a:rPr kumimoji="1" lang="ja-JP" altLang="en-US" sz="1000" b="0" i="0" dirty="0">
                          <a:latin typeface="Yu Mincho" panose="02020400000000000000" pitchFamily="18" charset="-128"/>
                          <a:ea typeface="Yu Mincho" panose="02020400000000000000" pitchFamily="18" charset="-128"/>
                        </a:rPr>
                        <a:t>ファイルサイズ</a:t>
                      </a:r>
                      <a:r>
                        <a:rPr kumimoji="1" lang="en-US" altLang="ja-JP" sz="1000" b="0" i="0" dirty="0">
                          <a:latin typeface="Yu Mincho" panose="02020400000000000000" pitchFamily="18" charset="-128"/>
                          <a:ea typeface="Yu Mincho" panose="02020400000000000000" pitchFamily="18" charset="-128"/>
                        </a:rPr>
                        <a:t>: </a:t>
                      </a:r>
                      <a:r>
                        <a:rPr kumimoji="1" lang="ja-JP" altLang="en-US" sz="1000" b="0" i="0" dirty="0">
                          <a:latin typeface="Yu Mincho" panose="02020400000000000000" pitchFamily="18" charset="-128"/>
                          <a:ea typeface="Yu Mincho" panose="02020400000000000000" pitchFamily="18" charset="-128"/>
                        </a:rPr>
                        <a:t>最大</a:t>
                      </a:r>
                      <a:r>
                        <a:rPr kumimoji="1" lang="en-US" altLang="ja-JP" sz="1000" b="0" i="0" dirty="0">
                          <a:latin typeface="Yu Mincho" panose="02020400000000000000" pitchFamily="18" charset="-128"/>
                          <a:ea typeface="Yu Mincho" panose="02020400000000000000" pitchFamily="18" charset="-128"/>
                        </a:rPr>
                        <a:t>100MB</a:t>
                      </a:r>
                    </a:p>
                    <a:p>
                      <a:pPr algn="l"/>
                      <a:r>
                        <a:rPr kumimoji="1" lang="ja-JP" altLang="en-US" sz="1000" b="0" i="0" dirty="0">
                          <a:latin typeface="Yu Mincho" panose="02020400000000000000" pitchFamily="18" charset="-128"/>
                          <a:ea typeface="Yu Mincho" panose="02020400000000000000" pitchFamily="18" charset="-128"/>
                        </a:rPr>
                        <a:t>映像コーデック</a:t>
                      </a:r>
                      <a:r>
                        <a:rPr kumimoji="1" lang="en-US" altLang="ja-JP" sz="1000" b="0" i="0" dirty="0">
                          <a:latin typeface="Yu Mincho" panose="02020400000000000000" pitchFamily="18" charset="-128"/>
                          <a:ea typeface="Yu Mincho" panose="02020400000000000000" pitchFamily="18" charset="-128"/>
                        </a:rPr>
                        <a:t>:  H.264</a:t>
                      </a:r>
                    </a:p>
                    <a:p>
                      <a:pPr algn="l"/>
                      <a:r>
                        <a:rPr kumimoji="1" lang="ja-JP" altLang="en-US" sz="1000" b="0" i="0" dirty="0">
                          <a:latin typeface="Yu Mincho" panose="02020400000000000000" pitchFamily="18" charset="-128"/>
                          <a:ea typeface="Yu Mincho" panose="02020400000000000000" pitchFamily="18" charset="-128"/>
                        </a:rPr>
                        <a:t>フレームレート</a:t>
                      </a:r>
                      <a:r>
                        <a:rPr kumimoji="1" lang="en-US" altLang="ja-JP" sz="1000" b="0" i="0" dirty="0">
                          <a:latin typeface="Yu Mincho" panose="02020400000000000000" pitchFamily="18" charset="-128"/>
                          <a:ea typeface="Yu Mincho" panose="02020400000000000000" pitchFamily="18" charset="-128"/>
                        </a:rPr>
                        <a:t>: 29.97FPS</a:t>
                      </a:r>
                      <a:r>
                        <a:rPr kumimoji="1" lang="ja-JP" altLang="en-US" sz="1000" b="0" i="0" dirty="0">
                          <a:latin typeface="Yu Mincho" panose="02020400000000000000" pitchFamily="18" charset="-128"/>
                          <a:ea typeface="Yu Mincho" panose="02020400000000000000" pitchFamily="18" charset="-128"/>
                        </a:rPr>
                        <a:t>または</a:t>
                      </a:r>
                      <a:r>
                        <a:rPr kumimoji="1" lang="en-US" altLang="ja-JP" sz="1000" b="0" i="0" dirty="0">
                          <a:latin typeface="Yu Mincho" panose="02020400000000000000" pitchFamily="18" charset="-128"/>
                          <a:ea typeface="Yu Mincho" panose="02020400000000000000" pitchFamily="18" charset="-128"/>
                        </a:rPr>
                        <a:t>30FPS</a:t>
                      </a:r>
                    </a:p>
                    <a:p>
                      <a:pPr algn="l"/>
                      <a:r>
                        <a:rPr kumimoji="1" lang="ja-JP" altLang="en-US" sz="1000" b="0" i="0" dirty="0">
                          <a:latin typeface="Yu Mincho" panose="02020400000000000000" pitchFamily="18" charset="-128"/>
                          <a:ea typeface="Yu Mincho" panose="02020400000000000000" pitchFamily="18" charset="-128"/>
                        </a:rPr>
                        <a:t>最大ビットレート</a:t>
                      </a:r>
                      <a:r>
                        <a:rPr kumimoji="1" lang="en-US" altLang="ja-JP" sz="1000" b="0" i="0" dirty="0">
                          <a:latin typeface="Yu Mincho" panose="02020400000000000000" pitchFamily="18" charset="-128"/>
                          <a:ea typeface="Yu Mincho" panose="02020400000000000000" pitchFamily="18" charset="-128"/>
                        </a:rPr>
                        <a:t>: 4Mbps</a:t>
                      </a:r>
                      <a:r>
                        <a:rPr kumimoji="1" lang="ja-JP" altLang="en-US" sz="1000" b="0" i="0" dirty="0">
                          <a:latin typeface="Yu Mincho" panose="02020400000000000000" pitchFamily="18" charset="-128"/>
                          <a:ea typeface="Yu Mincho" panose="02020400000000000000" pitchFamily="18" charset="-128"/>
                        </a:rPr>
                        <a:t>以上推奨</a:t>
                      </a:r>
                      <a:endParaRPr kumimoji="1" lang="ja-JP" altLang="en-US" sz="1000" b="0" i="0" dirty="0">
                        <a:solidFill>
                          <a:schemeClr val="tx2"/>
                        </a:solidFill>
                        <a:latin typeface="Yu Mincho" panose="02020400000000000000" pitchFamily="18" charset="-128"/>
                        <a:ea typeface="Yu Mincho" panose="02020400000000000000" pitchFamily="18" charset="-128"/>
                      </a:endParaRPr>
                    </a:p>
                  </a:txBody>
                  <a:tcPr marL="98694" marR="98694" marT="49347" marB="49347" anchor="ctr"/>
                </a:tc>
                <a:extLst>
                  <a:ext uri="{0D108BD9-81ED-4DB2-BD59-A6C34878D82A}">
                    <a16:rowId xmlns:a16="http://schemas.microsoft.com/office/drawing/2014/main" val="4000863883"/>
                  </a:ext>
                </a:extLst>
              </a:tr>
              <a:tr h="725867">
                <a:tc>
                  <a:txBody>
                    <a:bodyPr/>
                    <a:lstStyle/>
                    <a:p>
                      <a:pPr marL="0" marR="0" indent="0" algn="l" rtl="0" eaLnBrk="1" fontAlgn="base" latinLnBrk="0" hangingPunct="1">
                        <a:spcBef>
                          <a:spcPts val="0"/>
                        </a:spcBef>
                        <a:spcAft>
                          <a:spcPts val="0"/>
                        </a:spcAft>
                      </a:pPr>
                      <a:r>
                        <a:rPr kumimoji="1" lang="en-US" altLang="ja-JP" sz="1000" b="0" i="0" u="none" strike="noStrike" kern="1200" baseline="0">
                          <a:ln>
                            <a:noFill/>
                          </a:ln>
                          <a:effectLst/>
                          <a:latin typeface="Yu Mincho" panose="02020400000000000000" pitchFamily="18" charset="-128"/>
                          <a:ea typeface="Yu Mincho" panose="02020400000000000000" pitchFamily="18" charset="-128"/>
                        </a:rPr>
                        <a:t>【</a:t>
                      </a:r>
                      <a:r>
                        <a:rPr kumimoji="1" lang="ja-JP" altLang="en-US" sz="1000" b="0" i="0" u="none" strike="noStrike" kern="1200" baseline="0">
                          <a:ln>
                            <a:noFill/>
                          </a:ln>
                          <a:effectLst/>
                          <a:latin typeface="Yu Mincho" panose="02020400000000000000" pitchFamily="18" charset="-128"/>
                          <a:ea typeface="Yu Mincho" panose="02020400000000000000" pitchFamily="18" charset="-128"/>
                        </a:rPr>
                        <a:t>任意①</a:t>
                      </a:r>
                      <a:r>
                        <a:rPr kumimoji="1" lang="en-US" altLang="ja-JP" sz="1000" b="0" i="0" u="none" strike="noStrike" kern="1200" baseline="0">
                          <a:ln>
                            <a:noFill/>
                          </a:ln>
                          <a:effectLst/>
                          <a:latin typeface="Yu Mincho" panose="02020400000000000000" pitchFamily="18" charset="-128"/>
                          <a:ea typeface="Yu Mincho" panose="02020400000000000000" pitchFamily="18" charset="-128"/>
                        </a:rPr>
                        <a:t>】</a:t>
                      </a:r>
                      <a:endParaRPr lang="ja-JP" altLang="en-US" sz="1000" b="0" i="0" u="none" strike="noStrike">
                        <a:effectLst/>
                        <a:latin typeface="Yu Mincho" panose="02020400000000000000" pitchFamily="18" charset="-128"/>
                        <a:ea typeface="Yu Mincho" panose="02020400000000000000" pitchFamily="18" charset="-128"/>
                      </a:endParaRPr>
                    </a:p>
                    <a:p>
                      <a:pPr marL="0" marR="0" indent="0" algn="l" rtl="0" eaLnBrk="1" fontAlgn="base" latinLnBrk="0" hangingPunct="1">
                        <a:spcBef>
                          <a:spcPts val="0"/>
                        </a:spcBef>
                        <a:spcAft>
                          <a:spcPts val="0"/>
                        </a:spcAft>
                      </a:pPr>
                      <a:r>
                        <a:rPr kumimoji="1" lang="ja-JP" altLang="en-US" sz="1000" b="0" i="0" u="none" strike="noStrike" kern="1200" baseline="0">
                          <a:ln>
                            <a:noFill/>
                          </a:ln>
                          <a:effectLst/>
                          <a:latin typeface="Yu Mincho" panose="02020400000000000000" pitchFamily="18" charset="-128"/>
                          <a:ea typeface="Yu Mincho" panose="02020400000000000000" pitchFamily="18" charset="-128"/>
                        </a:rPr>
                        <a:t>広告主名</a:t>
                      </a:r>
                      <a:r>
                        <a:rPr kumimoji="1" lang="en-US" altLang="ja-JP" sz="1000" b="0" i="0" u="none" strike="noStrike" kern="1200" baseline="0">
                          <a:ln>
                            <a:noFill/>
                          </a:ln>
                          <a:effectLst/>
                          <a:latin typeface="Yu Mincho" panose="02020400000000000000" pitchFamily="18" charset="-128"/>
                          <a:ea typeface="Yu Mincho" panose="02020400000000000000" pitchFamily="18" charset="-128"/>
                        </a:rPr>
                        <a:t>/</a:t>
                      </a:r>
                      <a:r>
                        <a:rPr kumimoji="1" lang="ja-JP" altLang="en-US" sz="1000" b="0" i="0" u="none" strike="noStrike" kern="1200" baseline="0">
                          <a:ln>
                            <a:noFill/>
                          </a:ln>
                          <a:effectLst/>
                          <a:latin typeface="Yu Mincho" panose="02020400000000000000" pitchFamily="18" charset="-128"/>
                          <a:ea typeface="Yu Mincho" panose="02020400000000000000" pitchFamily="18" charset="-128"/>
                        </a:rPr>
                        <a:t>サービス名</a:t>
                      </a:r>
                      <a:endParaRPr lang="ja-JP" altLang="en-US" sz="1000" b="0" i="0" u="none" strike="noStrike">
                        <a:effectLst/>
                        <a:latin typeface="Yu Mincho" panose="02020400000000000000" pitchFamily="18" charset="-128"/>
                        <a:ea typeface="Yu Mincho" panose="02020400000000000000" pitchFamily="18" charset="-128"/>
                      </a:endParaRPr>
                    </a:p>
                    <a:p>
                      <a:pPr marL="0" marR="0" indent="0" algn="l" rtl="0" eaLnBrk="1" fontAlgn="base" latinLnBrk="0" hangingPunct="1">
                        <a:spcBef>
                          <a:spcPts val="0"/>
                        </a:spcBef>
                        <a:spcAft>
                          <a:spcPts val="0"/>
                        </a:spcAft>
                      </a:pPr>
                      <a:r>
                        <a:rPr kumimoji="1" lang="ja-JP" altLang="en-US" sz="1000" b="0" i="0" u="none" strike="noStrike" kern="1200" baseline="0">
                          <a:ln>
                            <a:noFill/>
                          </a:ln>
                          <a:effectLst/>
                          <a:latin typeface="Yu Mincho" panose="02020400000000000000" pitchFamily="18" charset="-128"/>
                          <a:ea typeface="Yu Mincho" panose="02020400000000000000" pitchFamily="18" charset="-128"/>
                        </a:rPr>
                        <a:t>（無償オプション</a:t>
                      </a:r>
                      <a:r>
                        <a:rPr kumimoji="1" lang="en-US" altLang="ja-JP" sz="1000" b="0" i="0" u="none" strike="noStrike" kern="1200" baseline="0">
                          <a:ln>
                            <a:noFill/>
                          </a:ln>
                          <a:effectLst/>
                          <a:latin typeface="Yu Mincho" panose="02020400000000000000" pitchFamily="18" charset="-128"/>
                          <a:ea typeface="Yu Mincho" panose="02020400000000000000" pitchFamily="18" charset="-128"/>
                        </a:rPr>
                        <a:t>A</a:t>
                      </a:r>
                      <a:r>
                        <a:rPr kumimoji="1" lang="ja-JP" altLang="en-US" sz="1000" b="0" i="0" u="none" strike="noStrike" kern="1200" baseline="0">
                          <a:ln>
                            <a:noFill/>
                          </a:ln>
                          <a:effectLst/>
                          <a:latin typeface="Yu Mincho" panose="02020400000000000000" pitchFamily="18" charset="-128"/>
                          <a:ea typeface="Yu Mincho" panose="02020400000000000000" pitchFamily="18" charset="-128"/>
                        </a:rPr>
                        <a:t>） </a:t>
                      </a:r>
                      <a:endParaRPr lang="ja-JP" altLang="en-US" sz="1000" b="0" i="0" u="none" strike="noStrike">
                        <a:solidFill>
                          <a:schemeClr val="tx2"/>
                        </a:solidFill>
                        <a:effectLst/>
                        <a:latin typeface="Yu Mincho" panose="02020400000000000000" pitchFamily="18" charset="-128"/>
                        <a:ea typeface="Yu Mincho" panose="02020400000000000000" pitchFamily="18" charset="-128"/>
                      </a:endParaRPr>
                    </a:p>
                  </a:txBody>
                  <a:tcPr marL="98694" marR="98694" marT="49347" marB="49347" anchor="ctr"/>
                </a:tc>
                <a:tc>
                  <a:txBody>
                    <a:bodyPr/>
                    <a:lstStyle/>
                    <a:p>
                      <a:pPr algn="l"/>
                      <a:r>
                        <a:rPr kumimoji="1" lang="ja-JP" altLang="en-US" sz="1000" b="0" i="0" dirty="0">
                          <a:latin typeface="Yu Mincho" panose="02020400000000000000" pitchFamily="18" charset="-128"/>
                          <a:ea typeface="Yu Mincho" panose="02020400000000000000" pitchFamily="18" charset="-128"/>
                        </a:rPr>
                        <a:t>「詳しくはこちら」ボタンタップ時の挙動が二次元バーコード生成の場合に表示するテキスト</a:t>
                      </a:r>
                    </a:p>
                    <a:p>
                      <a:pPr algn="l"/>
                      <a:r>
                        <a:rPr kumimoji="1" lang="ja-JP" altLang="en-US" sz="1000" b="0" i="0" dirty="0">
                          <a:latin typeface="Yu Mincho" panose="02020400000000000000" pitchFamily="18" charset="-128"/>
                          <a:ea typeface="Yu Mincho" panose="02020400000000000000" pitchFamily="18" charset="-128"/>
                        </a:rPr>
                        <a:t>最大</a:t>
                      </a:r>
                      <a:r>
                        <a:rPr kumimoji="1" lang="en-US" altLang="ja-JP" sz="1000" b="0" i="0" dirty="0">
                          <a:latin typeface="Yu Mincho" panose="02020400000000000000" pitchFamily="18" charset="-128"/>
                          <a:ea typeface="Yu Mincho" panose="02020400000000000000" pitchFamily="18" charset="-128"/>
                        </a:rPr>
                        <a:t>40</a:t>
                      </a:r>
                      <a:r>
                        <a:rPr kumimoji="1" lang="ja-JP" altLang="en-US" sz="1000" b="0" i="0" dirty="0">
                          <a:latin typeface="Yu Mincho" panose="02020400000000000000" pitchFamily="18" charset="-128"/>
                          <a:ea typeface="Yu Mincho" panose="02020400000000000000" pitchFamily="18" charset="-128"/>
                        </a:rPr>
                        <a:t>文字（全角半角問わず）</a:t>
                      </a:r>
                    </a:p>
                    <a:p>
                      <a:pPr algn="l"/>
                      <a:r>
                        <a:rPr kumimoji="1" lang="ja-JP" altLang="en-US" sz="1000" b="0" i="0" dirty="0">
                          <a:latin typeface="Yu Mincho" panose="02020400000000000000" pitchFamily="18" charset="-128"/>
                          <a:ea typeface="Yu Mincho" panose="02020400000000000000" pitchFamily="18" charset="-128"/>
                        </a:rPr>
                        <a:t>改行位置は指定可能、改行は</a:t>
                      </a:r>
                      <a:r>
                        <a:rPr kumimoji="1" lang="en-US" altLang="ja-JP" sz="1000" b="0" i="0" dirty="0">
                          <a:latin typeface="Yu Mincho" panose="02020400000000000000" pitchFamily="18" charset="-128"/>
                          <a:ea typeface="Yu Mincho" panose="02020400000000000000" pitchFamily="18" charset="-128"/>
                        </a:rPr>
                        <a:t>1</a:t>
                      </a:r>
                      <a:r>
                        <a:rPr kumimoji="1" lang="ja-JP" altLang="en-US" sz="1000" b="0" i="0" dirty="0">
                          <a:latin typeface="Yu Mincho" panose="02020400000000000000" pitchFamily="18" charset="-128"/>
                          <a:ea typeface="Yu Mincho" panose="02020400000000000000" pitchFamily="18" charset="-128"/>
                        </a:rPr>
                        <a:t>文字とカウント</a:t>
                      </a:r>
                    </a:p>
                    <a:p>
                      <a:pPr algn="l"/>
                      <a:r>
                        <a:rPr kumimoji="1" lang="ja-JP" altLang="en-US" sz="1000" b="0" i="0" dirty="0">
                          <a:latin typeface="Yu Mincho" panose="02020400000000000000" pitchFamily="18" charset="-128"/>
                          <a:ea typeface="Yu Mincho" panose="02020400000000000000" pitchFamily="18" charset="-128"/>
                        </a:rPr>
                        <a:t>表示は</a:t>
                      </a:r>
                      <a:r>
                        <a:rPr kumimoji="1" lang="en-US" altLang="ja-JP" sz="1000" b="0" i="0" dirty="0">
                          <a:latin typeface="Yu Mincho" panose="02020400000000000000" pitchFamily="18" charset="-128"/>
                          <a:ea typeface="Yu Mincho" panose="02020400000000000000" pitchFamily="18" charset="-128"/>
                        </a:rPr>
                        <a:t>2</a:t>
                      </a:r>
                      <a:r>
                        <a:rPr kumimoji="1" lang="ja-JP" altLang="en-US" sz="1000" b="0" i="0" dirty="0">
                          <a:latin typeface="Yu Mincho" panose="02020400000000000000" pitchFamily="18" charset="-128"/>
                          <a:ea typeface="Yu Mincho" panose="02020400000000000000" pitchFamily="18" charset="-128"/>
                        </a:rPr>
                        <a:t>行まで。</a:t>
                      </a:r>
                      <a:endParaRPr kumimoji="1" lang="ja-JP" altLang="en-US" sz="1000" b="0" i="0" dirty="0">
                        <a:solidFill>
                          <a:schemeClr val="tx2"/>
                        </a:solidFill>
                        <a:latin typeface="Yu Mincho" panose="02020400000000000000" pitchFamily="18" charset="-128"/>
                        <a:ea typeface="Yu Mincho" panose="02020400000000000000" pitchFamily="18" charset="-128"/>
                      </a:endParaRPr>
                    </a:p>
                  </a:txBody>
                  <a:tcPr marL="98694" marR="98694" marT="49347" marB="49347" anchor="ctr"/>
                </a:tc>
                <a:extLst>
                  <a:ext uri="{0D108BD9-81ED-4DB2-BD59-A6C34878D82A}">
                    <a16:rowId xmlns:a16="http://schemas.microsoft.com/office/drawing/2014/main" val="3067292811"/>
                  </a:ext>
                </a:extLst>
              </a:tr>
              <a:tr h="754077">
                <a:tc>
                  <a:txBody>
                    <a:bodyPr/>
                    <a:lstStyle/>
                    <a:p>
                      <a:pPr marL="0" marR="0" indent="0" algn="l" rtl="0" eaLnBrk="1" fontAlgn="base" latinLnBrk="0" hangingPunct="1">
                        <a:spcBef>
                          <a:spcPts val="0"/>
                        </a:spcBef>
                        <a:spcAft>
                          <a:spcPts val="0"/>
                        </a:spcAft>
                      </a:pPr>
                      <a:r>
                        <a:rPr kumimoji="1" lang="en-US" altLang="ja-JP" sz="1000" b="0" i="0" u="none" strike="noStrike" kern="1200" baseline="0" dirty="0">
                          <a:ln>
                            <a:noFill/>
                          </a:ln>
                          <a:effectLst/>
                          <a:latin typeface="Yu Mincho" panose="02020400000000000000" pitchFamily="18" charset="-128"/>
                          <a:ea typeface="Yu Mincho" panose="02020400000000000000" pitchFamily="18" charset="-128"/>
                        </a:rPr>
                        <a:t>【</a:t>
                      </a:r>
                      <a:r>
                        <a:rPr kumimoji="1" lang="ja-JP" altLang="en-US" sz="1000" b="0" i="0" u="none" strike="noStrike" kern="1200" baseline="0">
                          <a:ln>
                            <a:noFill/>
                          </a:ln>
                          <a:effectLst/>
                          <a:latin typeface="Yu Mincho" panose="02020400000000000000" pitchFamily="18" charset="-128"/>
                          <a:ea typeface="Yu Mincho" panose="02020400000000000000" pitchFamily="18" charset="-128"/>
                        </a:rPr>
                        <a:t>任意②</a:t>
                      </a:r>
                      <a:r>
                        <a:rPr kumimoji="1" lang="en-US" altLang="ja-JP" sz="1000" b="0" i="0" u="none" strike="noStrike" kern="1200" baseline="0" dirty="0">
                          <a:ln>
                            <a:noFill/>
                          </a:ln>
                          <a:effectLst/>
                          <a:latin typeface="Yu Mincho" panose="02020400000000000000" pitchFamily="18" charset="-128"/>
                          <a:ea typeface="Yu Mincho" panose="02020400000000000000" pitchFamily="18" charset="-128"/>
                        </a:rPr>
                        <a:t>】</a:t>
                      </a:r>
                      <a:endParaRPr lang="ja-JP" altLang="en-US" sz="1000" b="0" i="0" u="none" strike="noStrike">
                        <a:effectLst/>
                        <a:latin typeface="Yu Mincho" panose="02020400000000000000" pitchFamily="18" charset="-128"/>
                        <a:ea typeface="Yu Mincho" panose="02020400000000000000" pitchFamily="18" charset="-128"/>
                      </a:endParaRPr>
                    </a:p>
                    <a:p>
                      <a:pPr marL="0" marR="0" indent="0" algn="l" rtl="0" eaLnBrk="1" fontAlgn="base" latinLnBrk="0" hangingPunct="1">
                        <a:spcBef>
                          <a:spcPts val="0"/>
                        </a:spcBef>
                        <a:spcAft>
                          <a:spcPts val="0"/>
                        </a:spcAft>
                      </a:pPr>
                      <a:r>
                        <a:rPr kumimoji="1" lang="ja-JP" altLang="en-US" sz="1000" b="0" i="0" u="none" strike="noStrike" kern="1200" baseline="0">
                          <a:ln>
                            <a:noFill/>
                          </a:ln>
                          <a:effectLst/>
                          <a:latin typeface="Yu Mincho" panose="02020400000000000000" pitchFamily="18" charset="-128"/>
                          <a:ea typeface="Yu Mincho" panose="02020400000000000000" pitchFamily="18" charset="-128"/>
                        </a:rPr>
                        <a:t>二次元バーコード用</a:t>
                      </a:r>
                      <a:endParaRPr lang="ja-JP" altLang="en-US" sz="1000" b="0" i="0" u="none" strike="noStrike">
                        <a:effectLst/>
                        <a:latin typeface="Yu Mincho" panose="02020400000000000000" pitchFamily="18" charset="-128"/>
                        <a:ea typeface="Yu Mincho" panose="02020400000000000000" pitchFamily="18" charset="-128"/>
                      </a:endParaRPr>
                    </a:p>
                    <a:p>
                      <a:pPr marL="0" marR="0" indent="0" algn="l" rtl="0" eaLnBrk="1" fontAlgn="base" latinLnBrk="0" hangingPunct="1">
                        <a:spcBef>
                          <a:spcPts val="0"/>
                        </a:spcBef>
                        <a:spcAft>
                          <a:spcPts val="0"/>
                        </a:spcAft>
                      </a:pPr>
                      <a:r>
                        <a:rPr kumimoji="1" lang="ja-JP" altLang="en-US" sz="1000" b="0" i="0" u="none" strike="noStrike" kern="1200" baseline="0">
                          <a:ln>
                            <a:noFill/>
                          </a:ln>
                          <a:effectLst/>
                          <a:latin typeface="Yu Mincho" panose="02020400000000000000" pitchFamily="18" charset="-128"/>
                          <a:ea typeface="Yu Mincho" panose="02020400000000000000" pitchFamily="18" charset="-128"/>
                        </a:rPr>
                        <a:t>詳細</a:t>
                      </a:r>
                      <a:r>
                        <a:rPr kumimoji="1" lang="en-US" altLang="ja-JP" sz="1000" b="0" i="0" u="none" strike="noStrike" kern="1200" baseline="0" dirty="0">
                          <a:ln>
                            <a:noFill/>
                          </a:ln>
                          <a:effectLst/>
                          <a:latin typeface="Yu Mincho" panose="02020400000000000000" pitchFamily="18" charset="-128"/>
                          <a:ea typeface="Yu Mincho" panose="02020400000000000000" pitchFamily="18" charset="-128"/>
                        </a:rPr>
                        <a:t>URL</a:t>
                      </a:r>
                      <a:endParaRPr lang="ja-JP" altLang="en-US" sz="1000" b="0" i="0" u="none" strike="noStrike">
                        <a:effectLst/>
                        <a:latin typeface="Yu Mincho" panose="02020400000000000000" pitchFamily="18" charset="-128"/>
                        <a:ea typeface="Yu Mincho" panose="02020400000000000000" pitchFamily="18" charset="-128"/>
                      </a:endParaRPr>
                    </a:p>
                    <a:p>
                      <a:pPr marL="0" marR="0" indent="0" algn="l" rtl="0" eaLnBrk="1" fontAlgn="base" latinLnBrk="0" hangingPunct="1">
                        <a:spcBef>
                          <a:spcPts val="0"/>
                        </a:spcBef>
                        <a:spcAft>
                          <a:spcPts val="0"/>
                        </a:spcAft>
                      </a:pPr>
                      <a:r>
                        <a:rPr kumimoji="1" lang="ja-JP" altLang="en-US" sz="1000" b="0" i="0" u="none" strike="noStrike" kern="1200" baseline="0">
                          <a:ln>
                            <a:noFill/>
                          </a:ln>
                          <a:effectLst/>
                          <a:latin typeface="Yu Mincho" panose="02020400000000000000" pitchFamily="18" charset="-128"/>
                          <a:ea typeface="Yu Mincho" panose="02020400000000000000" pitchFamily="18" charset="-128"/>
                        </a:rPr>
                        <a:t>（無償オプション</a:t>
                      </a:r>
                      <a:r>
                        <a:rPr kumimoji="1" lang="en-US" altLang="ja-JP" sz="1000" b="0" i="0" u="none" strike="noStrike" kern="1200" baseline="0" dirty="0">
                          <a:ln>
                            <a:noFill/>
                          </a:ln>
                          <a:effectLst/>
                          <a:latin typeface="Yu Mincho" panose="02020400000000000000" pitchFamily="18" charset="-128"/>
                          <a:ea typeface="Yu Mincho" panose="02020400000000000000" pitchFamily="18" charset="-128"/>
                        </a:rPr>
                        <a:t>A</a:t>
                      </a:r>
                      <a:r>
                        <a:rPr kumimoji="1" lang="ja-JP" altLang="en-US" sz="1000" b="0" i="0" u="none" strike="noStrike" kern="1200" baseline="0">
                          <a:ln>
                            <a:noFill/>
                          </a:ln>
                          <a:effectLst/>
                          <a:latin typeface="Yu Mincho" panose="02020400000000000000" pitchFamily="18" charset="-128"/>
                          <a:ea typeface="Yu Mincho" panose="02020400000000000000" pitchFamily="18" charset="-128"/>
                        </a:rPr>
                        <a:t>） </a:t>
                      </a:r>
                      <a:endParaRPr lang="ja-JP" altLang="en-US" sz="1000" b="0" i="0" u="none" strike="noStrike">
                        <a:solidFill>
                          <a:schemeClr val="tx2"/>
                        </a:solidFill>
                        <a:effectLst/>
                        <a:latin typeface="Yu Mincho" panose="02020400000000000000" pitchFamily="18" charset="-128"/>
                        <a:ea typeface="Yu Mincho" panose="02020400000000000000" pitchFamily="18" charset="-128"/>
                      </a:endParaRPr>
                    </a:p>
                  </a:txBody>
                  <a:tcPr marL="98694" marR="98694" marT="49347" marB="49347" anchor="ctr"/>
                </a:tc>
                <a:tc>
                  <a:txBody>
                    <a:bodyPr/>
                    <a:lstStyle/>
                    <a:p>
                      <a:pPr algn="l"/>
                      <a:r>
                        <a:rPr kumimoji="1" lang="ja-JP" altLang="en-US" sz="1000" b="0" i="0" dirty="0">
                          <a:latin typeface="Yu Mincho" panose="02020400000000000000" pitchFamily="18" charset="-128"/>
                          <a:ea typeface="Yu Mincho" panose="02020400000000000000" pitchFamily="18" charset="-128"/>
                        </a:rPr>
                        <a:t>「詳しくはこちら」ボタンタップ時の挙動が二次元バーコード生成の場合、読み取り後の遷移先となる</a:t>
                      </a:r>
                      <a:r>
                        <a:rPr kumimoji="1" lang="en-US" altLang="ja-JP" sz="1000" b="0" i="0" dirty="0">
                          <a:latin typeface="Yu Mincho" panose="02020400000000000000" pitchFamily="18" charset="-128"/>
                          <a:ea typeface="Yu Mincho" panose="02020400000000000000" pitchFamily="18" charset="-128"/>
                        </a:rPr>
                        <a:t>URL</a:t>
                      </a:r>
                    </a:p>
                    <a:p>
                      <a:pPr algn="l"/>
                      <a:endParaRPr kumimoji="1" lang="en-US" altLang="ja-JP" sz="1000" b="0" i="0" dirty="0">
                        <a:latin typeface="Yu Mincho" panose="02020400000000000000" pitchFamily="18" charset="-128"/>
                        <a:ea typeface="Yu Mincho" panose="02020400000000000000" pitchFamily="18" charset="-128"/>
                      </a:endParaRPr>
                    </a:p>
                    <a:p>
                      <a:pPr algn="l"/>
                      <a:r>
                        <a:rPr kumimoji="1" lang="ja-JP" altLang="en-US" sz="1000" b="0" i="0" dirty="0">
                          <a:latin typeface="Yu Mincho" panose="02020400000000000000" pitchFamily="18" charset="-128"/>
                          <a:ea typeface="Yu Mincho" panose="02020400000000000000" pitchFamily="18" charset="-128"/>
                        </a:rPr>
                        <a:t>最大</a:t>
                      </a:r>
                      <a:r>
                        <a:rPr kumimoji="1" lang="en-US" altLang="ja-JP" sz="1000" b="0" i="0" dirty="0">
                          <a:latin typeface="Yu Mincho" panose="02020400000000000000" pitchFamily="18" charset="-128"/>
                          <a:ea typeface="Yu Mincho" panose="02020400000000000000" pitchFamily="18" charset="-128"/>
                        </a:rPr>
                        <a:t>1024</a:t>
                      </a:r>
                      <a:r>
                        <a:rPr kumimoji="1" lang="ja-JP" altLang="en-US" sz="1000" b="0" i="0" dirty="0">
                          <a:latin typeface="Yu Mincho" panose="02020400000000000000" pitchFamily="18" charset="-128"/>
                          <a:ea typeface="Yu Mincho" panose="02020400000000000000" pitchFamily="18" charset="-128"/>
                        </a:rPr>
                        <a:t>文字。</a:t>
                      </a:r>
                      <a:r>
                        <a:rPr kumimoji="1" lang="en-US" altLang="ja-JP" sz="1000" b="0" i="0" dirty="0">
                          <a:latin typeface="Yu Mincho" panose="02020400000000000000" pitchFamily="18" charset="-128"/>
                          <a:ea typeface="Yu Mincho" panose="02020400000000000000" pitchFamily="18" charset="-128"/>
                        </a:rPr>
                        <a:t>HTTPS (SSL) </a:t>
                      </a:r>
                      <a:r>
                        <a:rPr kumimoji="1" lang="ja-JP" altLang="en-US" sz="1000" b="0" i="0" dirty="0">
                          <a:latin typeface="Yu Mincho" panose="02020400000000000000" pitchFamily="18" charset="-128"/>
                          <a:ea typeface="Yu Mincho" panose="02020400000000000000" pitchFamily="18" charset="-128"/>
                        </a:rPr>
                        <a:t>推奨</a:t>
                      </a:r>
                      <a:endParaRPr kumimoji="1" lang="ja-JP" altLang="en-US" sz="1000" b="0" i="0" dirty="0">
                        <a:solidFill>
                          <a:schemeClr val="tx2"/>
                        </a:solidFill>
                        <a:latin typeface="Yu Mincho" panose="02020400000000000000" pitchFamily="18" charset="-128"/>
                        <a:ea typeface="Yu Mincho" panose="02020400000000000000" pitchFamily="18" charset="-128"/>
                      </a:endParaRPr>
                    </a:p>
                  </a:txBody>
                  <a:tcPr marL="98694" marR="98694" marT="49347" marB="49347" anchor="ctr"/>
                </a:tc>
                <a:extLst>
                  <a:ext uri="{0D108BD9-81ED-4DB2-BD59-A6C34878D82A}">
                    <a16:rowId xmlns:a16="http://schemas.microsoft.com/office/drawing/2014/main" val="2603557316"/>
                  </a:ext>
                </a:extLst>
              </a:tr>
              <a:tr h="829147">
                <a:tc>
                  <a:txBody>
                    <a:bodyPr/>
                    <a:lstStyle/>
                    <a:p>
                      <a:pPr marL="0" marR="0" indent="0" algn="l" rtl="0" eaLnBrk="1" fontAlgn="base" latinLnBrk="0" hangingPunct="1">
                        <a:spcBef>
                          <a:spcPts val="0"/>
                        </a:spcBef>
                        <a:spcAft>
                          <a:spcPts val="0"/>
                        </a:spcAft>
                      </a:pPr>
                      <a:r>
                        <a:rPr kumimoji="1" lang="en-US" altLang="ja-JP" sz="1000" b="0" i="0" u="none" strike="noStrike" kern="1200" baseline="0" dirty="0">
                          <a:ln>
                            <a:noFill/>
                          </a:ln>
                          <a:effectLst/>
                          <a:latin typeface="Yu Mincho" panose="02020400000000000000" pitchFamily="18" charset="-128"/>
                          <a:ea typeface="Yu Mincho" panose="02020400000000000000" pitchFamily="18" charset="-128"/>
                        </a:rPr>
                        <a:t>【</a:t>
                      </a:r>
                      <a:r>
                        <a:rPr kumimoji="1" lang="ja-JP" altLang="en-US" sz="1000" b="0" i="0" u="none" strike="noStrike" kern="1200" baseline="0" dirty="0">
                          <a:ln>
                            <a:noFill/>
                          </a:ln>
                          <a:effectLst/>
                          <a:latin typeface="Yu Mincho" panose="02020400000000000000" pitchFamily="18" charset="-128"/>
                          <a:ea typeface="Yu Mincho" panose="02020400000000000000" pitchFamily="18" charset="-128"/>
                        </a:rPr>
                        <a:t>任意③</a:t>
                      </a:r>
                      <a:r>
                        <a:rPr kumimoji="1" lang="en-US" altLang="ja-JP" sz="1000" b="0" i="0" u="none" strike="noStrike" kern="1200" baseline="0" dirty="0">
                          <a:ln>
                            <a:noFill/>
                          </a:ln>
                          <a:effectLst/>
                          <a:latin typeface="Yu Mincho" panose="02020400000000000000" pitchFamily="18" charset="-128"/>
                          <a:ea typeface="Yu Mincho" panose="02020400000000000000" pitchFamily="18" charset="-128"/>
                        </a:rPr>
                        <a:t>】</a:t>
                      </a:r>
                      <a:endParaRPr lang="ja-JP" altLang="en-US" sz="1000" b="0" i="0" u="none" strike="noStrike" dirty="0">
                        <a:effectLst/>
                        <a:latin typeface="Yu Mincho" panose="02020400000000000000" pitchFamily="18" charset="-128"/>
                        <a:ea typeface="Yu Mincho" panose="02020400000000000000" pitchFamily="18" charset="-128"/>
                      </a:endParaRPr>
                    </a:p>
                    <a:p>
                      <a:pPr marL="0" marR="0" indent="0" algn="l" rtl="0" eaLnBrk="1" fontAlgn="base" latinLnBrk="0" hangingPunct="1">
                        <a:spcBef>
                          <a:spcPts val="0"/>
                        </a:spcBef>
                        <a:spcAft>
                          <a:spcPts val="0"/>
                        </a:spcAft>
                      </a:pPr>
                      <a:r>
                        <a:rPr kumimoji="1" lang="ja-JP" altLang="en-US" sz="1000" b="0" i="0" u="none" strike="noStrike" kern="1200" baseline="0" dirty="0">
                          <a:ln>
                            <a:noFill/>
                          </a:ln>
                          <a:effectLst/>
                          <a:latin typeface="Yu Mincho" panose="02020400000000000000" pitchFamily="18" charset="-128"/>
                          <a:ea typeface="Yu Mincho" panose="02020400000000000000" pitchFamily="18" charset="-128"/>
                        </a:rPr>
                        <a:t>エンドキャップ画像</a:t>
                      </a:r>
                      <a:endParaRPr lang="ja-JP" altLang="en-US" sz="1000" b="0" i="0" u="none" strike="noStrike" dirty="0">
                        <a:effectLst/>
                        <a:latin typeface="Yu Mincho" panose="02020400000000000000" pitchFamily="18" charset="-128"/>
                        <a:ea typeface="Yu Mincho" panose="02020400000000000000" pitchFamily="18" charset="-128"/>
                      </a:endParaRPr>
                    </a:p>
                    <a:p>
                      <a:pPr marL="0" marR="0" indent="0" algn="l" rtl="0" eaLnBrk="1" fontAlgn="base" latinLnBrk="0" hangingPunct="1">
                        <a:spcBef>
                          <a:spcPts val="0"/>
                        </a:spcBef>
                        <a:spcAft>
                          <a:spcPts val="0"/>
                        </a:spcAft>
                      </a:pPr>
                      <a:r>
                        <a:rPr kumimoji="1" lang="ja-JP" altLang="en-US" sz="1000" b="0" i="0" u="none" strike="noStrike" kern="1200" baseline="0" dirty="0">
                          <a:ln>
                            <a:noFill/>
                          </a:ln>
                          <a:effectLst/>
                          <a:latin typeface="Yu Mincho" panose="02020400000000000000" pitchFamily="18" charset="-128"/>
                          <a:ea typeface="Yu Mincho" panose="02020400000000000000" pitchFamily="18" charset="-128"/>
                        </a:rPr>
                        <a:t>（無償オプション） </a:t>
                      </a:r>
                      <a:endParaRPr lang="ja-JP" altLang="en-US" sz="1000" b="0" i="0" u="none" strike="noStrike" dirty="0">
                        <a:solidFill>
                          <a:schemeClr val="tx2"/>
                        </a:solidFill>
                        <a:effectLst/>
                        <a:latin typeface="Yu Mincho" panose="02020400000000000000" pitchFamily="18" charset="-128"/>
                        <a:ea typeface="Yu Mincho" panose="02020400000000000000" pitchFamily="18" charset="-128"/>
                      </a:endParaRPr>
                    </a:p>
                  </a:txBody>
                  <a:tcPr marL="98694" marR="98694" marT="49347" marB="49347" anchor="ctr"/>
                </a:tc>
                <a:tc>
                  <a:txBody>
                    <a:bodyPr/>
                    <a:lstStyle/>
                    <a:p>
                      <a:pPr algn="l"/>
                      <a:r>
                        <a:rPr kumimoji="1" lang="ja-JP" altLang="en-US" sz="1000" b="0" i="0" dirty="0">
                          <a:latin typeface="Yu Mincho" panose="02020400000000000000" pitchFamily="18" charset="-128"/>
                          <a:ea typeface="Yu Mincho" panose="02020400000000000000" pitchFamily="18" charset="-128"/>
                        </a:rPr>
                        <a:t>動画再生終了後、</a:t>
                      </a:r>
                      <a:r>
                        <a:rPr kumimoji="1" lang="en-US" altLang="ja-JP" sz="1000" b="0" i="0" dirty="0">
                          <a:latin typeface="Yu Mincho" panose="02020400000000000000" pitchFamily="18" charset="-128"/>
                          <a:ea typeface="Yu Mincho" panose="02020400000000000000" pitchFamily="18" charset="-128"/>
                        </a:rPr>
                        <a:t>+5</a:t>
                      </a:r>
                      <a:r>
                        <a:rPr kumimoji="1" lang="ja-JP" altLang="en-US" sz="1000" b="0" i="0" dirty="0">
                          <a:latin typeface="Yu Mincho" panose="02020400000000000000" pitchFamily="18" charset="-128"/>
                          <a:ea typeface="Yu Mincho" panose="02020400000000000000" pitchFamily="18" charset="-128"/>
                        </a:rPr>
                        <a:t>秒間の静止画を表示させる場合の画像</a:t>
                      </a:r>
                    </a:p>
                    <a:p>
                      <a:pPr algn="l"/>
                      <a:r>
                        <a:rPr kumimoji="1" lang="ja-JP" altLang="en-US" sz="1000" b="0" i="0" dirty="0">
                          <a:latin typeface="Yu Mincho" panose="02020400000000000000" pitchFamily="18" charset="-128"/>
                          <a:ea typeface="Yu Mincho" panose="02020400000000000000" pitchFamily="18" charset="-128"/>
                        </a:rPr>
                        <a:t>フォーマット</a:t>
                      </a:r>
                      <a:r>
                        <a:rPr kumimoji="1" lang="en-US" altLang="ja-JP" sz="1000" b="0" i="0" dirty="0">
                          <a:latin typeface="Yu Mincho" panose="02020400000000000000" pitchFamily="18" charset="-128"/>
                          <a:ea typeface="Yu Mincho" panose="02020400000000000000" pitchFamily="18" charset="-128"/>
                        </a:rPr>
                        <a:t>: </a:t>
                      </a:r>
                      <a:r>
                        <a:rPr kumimoji="1" lang="en-US" altLang="ja-JP" sz="1000" b="0" i="0" dirty="0" err="1">
                          <a:latin typeface="Yu Mincho" panose="02020400000000000000" pitchFamily="18" charset="-128"/>
                          <a:ea typeface="Yu Mincho" panose="02020400000000000000" pitchFamily="18" charset="-128"/>
                        </a:rPr>
                        <a:t>png</a:t>
                      </a:r>
                      <a:r>
                        <a:rPr kumimoji="1" lang="en-US" altLang="ja-JP" sz="1000" b="0" i="0" dirty="0">
                          <a:latin typeface="Yu Mincho" panose="02020400000000000000" pitchFamily="18" charset="-128"/>
                          <a:ea typeface="Yu Mincho" panose="02020400000000000000" pitchFamily="18" charset="-128"/>
                        </a:rPr>
                        <a:t> </a:t>
                      </a:r>
                      <a:r>
                        <a:rPr kumimoji="1" lang="ja-JP" altLang="en-US" sz="1000" b="0" i="0" dirty="0">
                          <a:latin typeface="Yu Mincho" panose="02020400000000000000" pitchFamily="18" charset="-128"/>
                          <a:ea typeface="Yu Mincho" panose="02020400000000000000" pitchFamily="18" charset="-128"/>
                        </a:rPr>
                        <a:t>形式または </a:t>
                      </a:r>
                      <a:r>
                        <a:rPr kumimoji="1" lang="en-US" altLang="ja-JP" sz="1000" b="0" i="0" dirty="0">
                          <a:latin typeface="Yu Mincho" panose="02020400000000000000" pitchFamily="18" charset="-128"/>
                          <a:ea typeface="Yu Mincho" panose="02020400000000000000" pitchFamily="18" charset="-128"/>
                        </a:rPr>
                        <a:t>jpeg</a:t>
                      </a:r>
                      <a:r>
                        <a:rPr kumimoji="1" lang="ja-JP" altLang="en-US" sz="1000" b="0" i="0" dirty="0">
                          <a:latin typeface="Yu Mincho" panose="02020400000000000000" pitchFamily="18" charset="-128"/>
                          <a:ea typeface="Yu Mincho" panose="02020400000000000000" pitchFamily="18" charset="-128"/>
                        </a:rPr>
                        <a:t>形式</a:t>
                      </a:r>
                      <a:br>
                        <a:rPr kumimoji="1" lang="ja-JP" altLang="en-US" sz="1000" b="0" i="0" dirty="0">
                          <a:latin typeface="Yu Mincho" panose="02020400000000000000" pitchFamily="18" charset="-128"/>
                          <a:ea typeface="Yu Mincho" panose="02020400000000000000" pitchFamily="18" charset="-128"/>
                        </a:rPr>
                      </a:br>
                      <a:r>
                        <a:rPr kumimoji="1" lang="ja-JP" altLang="en-US" sz="1000" b="0" i="0" dirty="0">
                          <a:latin typeface="Yu Mincho" panose="02020400000000000000" pitchFamily="18" charset="-128"/>
                          <a:ea typeface="Yu Mincho" panose="02020400000000000000" pitchFamily="18" charset="-128"/>
                        </a:rPr>
                        <a:t>サイズ： </a:t>
                      </a:r>
                      <a:r>
                        <a:rPr kumimoji="1" lang="en-US" altLang="ja-JP" sz="1000" b="0" i="0" dirty="0">
                          <a:latin typeface="Yu Mincho" panose="02020400000000000000" pitchFamily="18" charset="-128"/>
                          <a:ea typeface="Yu Mincho" panose="02020400000000000000" pitchFamily="18" charset="-128"/>
                        </a:rPr>
                        <a:t>1080p (W:1920 x H:1080)</a:t>
                      </a:r>
                    </a:p>
                    <a:p>
                      <a:pPr algn="l"/>
                      <a:r>
                        <a:rPr kumimoji="1" lang="ja-JP" altLang="en-US" sz="1000" b="0" i="0" dirty="0">
                          <a:latin typeface="Yu Mincho" panose="02020400000000000000" pitchFamily="18" charset="-128"/>
                          <a:ea typeface="Yu Mincho" panose="02020400000000000000" pitchFamily="18" charset="-128"/>
                        </a:rPr>
                        <a:t>ファイルサイズ</a:t>
                      </a:r>
                      <a:r>
                        <a:rPr kumimoji="1" lang="en-US" altLang="ja-JP" sz="1000" b="0" i="0" dirty="0">
                          <a:latin typeface="Yu Mincho" panose="02020400000000000000" pitchFamily="18" charset="-128"/>
                          <a:ea typeface="Yu Mincho" panose="02020400000000000000" pitchFamily="18" charset="-128"/>
                        </a:rPr>
                        <a:t>: 600KB</a:t>
                      </a:r>
                      <a:r>
                        <a:rPr kumimoji="1" lang="ja-JP" altLang="en-US" sz="1000" b="0" i="0" dirty="0">
                          <a:latin typeface="Yu Mincho" panose="02020400000000000000" pitchFamily="18" charset="-128"/>
                          <a:ea typeface="Yu Mincho" panose="02020400000000000000" pitchFamily="18" charset="-128"/>
                        </a:rPr>
                        <a:t>以下</a:t>
                      </a:r>
                      <a:endParaRPr kumimoji="1" lang="ja-JP" altLang="en-US" sz="1000" b="0" i="0" dirty="0">
                        <a:solidFill>
                          <a:schemeClr val="tx2"/>
                        </a:solidFill>
                        <a:latin typeface="Yu Mincho" panose="02020400000000000000" pitchFamily="18" charset="-128"/>
                        <a:ea typeface="Yu Mincho" panose="02020400000000000000" pitchFamily="18" charset="-128"/>
                      </a:endParaRPr>
                    </a:p>
                  </a:txBody>
                  <a:tcPr marL="98694" marR="98694" marT="49347" marB="49347" anchor="ctr"/>
                </a:tc>
                <a:extLst>
                  <a:ext uri="{0D108BD9-81ED-4DB2-BD59-A6C34878D82A}">
                    <a16:rowId xmlns:a16="http://schemas.microsoft.com/office/drawing/2014/main" val="3421217155"/>
                  </a:ext>
                </a:extLst>
              </a:tr>
              <a:tr h="858982">
                <a:tc>
                  <a:txBody>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effectLst/>
                          <a:uLnTx/>
                          <a:uFillTx/>
                          <a:latin typeface="Yu Mincho" panose="02020400000000000000" pitchFamily="18" charset="-128"/>
                          <a:ea typeface="Yu Mincho" panose="02020400000000000000" pitchFamily="18" charset="-128"/>
                        </a:rPr>
                        <a:t>【</a:t>
                      </a:r>
                      <a:r>
                        <a:rPr kumimoji="1" lang="ja-JP" altLang="en-US" sz="1000" b="0" i="0" u="none" strike="noStrike" kern="1200" cap="none" spc="0" normalizeH="0" baseline="0" noProof="0" dirty="0">
                          <a:ln>
                            <a:noFill/>
                          </a:ln>
                          <a:effectLst/>
                          <a:uLnTx/>
                          <a:uFillTx/>
                          <a:latin typeface="Yu Mincho" panose="02020400000000000000" pitchFamily="18" charset="-128"/>
                          <a:ea typeface="Yu Mincho" panose="02020400000000000000" pitchFamily="18" charset="-128"/>
                        </a:rPr>
                        <a:t>任意④</a:t>
                      </a:r>
                      <a:r>
                        <a:rPr kumimoji="1" lang="en-US" altLang="ja-JP" sz="1000" b="0" i="0" u="none" strike="noStrike" kern="1200" cap="none" spc="0" normalizeH="0" baseline="0" noProof="0" dirty="0">
                          <a:ln>
                            <a:noFill/>
                          </a:ln>
                          <a:effectLst/>
                          <a:uLnTx/>
                          <a:uFillTx/>
                          <a:latin typeface="Yu Mincho" panose="02020400000000000000" pitchFamily="18" charset="-128"/>
                          <a:ea typeface="Yu Mincho" panose="02020400000000000000" pitchFamily="18" charset="-128"/>
                        </a:rPr>
                        <a:t>】</a:t>
                      </a:r>
                    </a:p>
                    <a:p>
                      <a:pPr marL="0" marR="0" lvl="0" indent="0" algn="l" defTabSz="1006475"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effectLst/>
                          <a:uLnTx/>
                          <a:uFillTx/>
                          <a:latin typeface="Yu Mincho" panose="02020400000000000000" pitchFamily="18" charset="-128"/>
                          <a:ea typeface="Yu Mincho" panose="02020400000000000000" pitchFamily="18" charset="-128"/>
                        </a:rPr>
                        <a:t>詳細説明画像</a:t>
                      </a:r>
                      <a:endParaRPr kumimoji="1" lang="en-US" altLang="ja-JP" sz="1000" b="0" i="0" u="none" strike="noStrike" kern="1200" cap="none" spc="0" normalizeH="0" baseline="0" noProof="0" dirty="0">
                        <a:ln>
                          <a:noFill/>
                        </a:ln>
                        <a:effectLst/>
                        <a:uLnTx/>
                        <a:uFillTx/>
                        <a:latin typeface="Yu Mincho" panose="02020400000000000000" pitchFamily="18" charset="-128"/>
                        <a:ea typeface="Yu Mincho" panose="02020400000000000000" pitchFamily="18" charset="-128"/>
                      </a:endParaRPr>
                    </a:p>
                    <a:p>
                      <a:pPr marL="0" marR="0" lvl="0" indent="0" algn="l" defTabSz="1006475"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effectLst/>
                          <a:uLnTx/>
                          <a:uFillTx/>
                          <a:latin typeface="Yu Mincho" panose="02020400000000000000" pitchFamily="18" charset="-128"/>
                          <a:ea typeface="Yu Mincho" panose="02020400000000000000" pitchFamily="18" charset="-128"/>
                        </a:rPr>
                        <a:t>  </a:t>
                      </a:r>
                      <a:r>
                        <a:rPr kumimoji="1" lang="en-US" altLang="ja-JP" sz="1000" b="0" i="0" u="none" strike="noStrike" kern="1200" cap="none" spc="0" normalizeH="0" baseline="0" noProof="0" dirty="0">
                          <a:ln>
                            <a:noFill/>
                          </a:ln>
                          <a:effectLst/>
                          <a:uLnTx/>
                          <a:uFillTx/>
                          <a:latin typeface="Yu Mincho" panose="02020400000000000000" pitchFamily="18" charset="-128"/>
                          <a:ea typeface="Yu Mincho" panose="02020400000000000000" pitchFamily="18" charset="-128"/>
                        </a:rPr>
                        <a:t>(</a:t>
                      </a:r>
                      <a:r>
                        <a:rPr kumimoji="1" lang="ja-JP" altLang="en-US" sz="1000" b="0" i="0" u="none" strike="noStrike" kern="1200" cap="none" spc="0" normalizeH="0" baseline="0" noProof="0" dirty="0">
                          <a:ln>
                            <a:noFill/>
                          </a:ln>
                          <a:effectLst/>
                          <a:uLnTx/>
                          <a:uFillTx/>
                          <a:latin typeface="Yu Mincho" panose="02020400000000000000" pitchFamily="18" charset="-128"/>
                          <a:ea typeface="Yu Mincho" panose="02020400000000000000" pitchFamily="18" charset="-128"/>
                        </a:rPr>
                        <a:t>無償オプション</a:t>
                      </a:r>
                      <a:r>
                        <a:rPr kumimoji="1" lang="en-US" altLang="ja-JP" sz="1000" b="0" i="0" u="none" strike="noStrike" kern="1200" cap="none" spc="0" normalizeH="0" baseline="0" noProof="0" dirty="0">
                          <a:ln>
                            <a:noFill/>
                          </a:ln>
                          <a:effectLst/>
                          <a:uLnTx/>
                          <a:uFillTx/>
                          <a:latin typeface="Yu Mincho" panose="02020400000000000000" pitchFamily="18" charset="-128"/>
                          <a:ea typeface="Yu Mincho" panose="02020400000000000000" pitchFamily="18" charset="-128"/>
                        </a:rPr>
                        <a:t>B)</a:t>
                      </a:r>
                    </a:p>
                    <a:p>
                      <a:pPr marL="0" marR="0" lvl="0" indent="0" algn="l" defTabSz="1006475"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effectLst/>
                          <a:uLnTx/>
                          <a:uFillTx/>
                          <a:latin typeface="Yu Mincho" panose="02020400000000000000" pitchFamily="18" charset="-128"/>
                          <a:ea typeface="Yu Mincho" panose="02020400000000000000" pitchFamily="18" charset="-128"/>
                        </a:rPr>
                        <a:t>※</a:t>
                      </a:r>
                      <a:r>
                        <a:rPr kumimoji="1" lang="ja-JP" altLang="en-US" sz="1000" b="0" i="0" u="none" strike="noStrike" kern="1200" cap="none" spc="0" normalizeH="0" baseline="0" noProof="0" dirty="0">
                          <a:ln>
                            <a:noFill/>
                          </a:ln>
                          <a:effectLst/>
                          <a:uLnTx/>
                          <a:uFillTx/>
                          <a:latin typeface="Yu Mincho" panose="02020400000000000000" pitchFamily="18" charset="-128"/>
                          <a:ea typeface="Yu Mincho" panose="02020400000000000000" pitchFamily="18" charset="-128"/>
                        </a:rPr>
                        <a:t>①、②と同時選択不可</a:t>
                      </a:r>
                      <a:endParaRPr kumimoji="1" lang="en-US" altLang="ja-JP" sz="1000" b="0" i="0" u="none" strike="noStrike" kern="1200" cap="none" spc="0" normalizeH="0" baseline="0" noProof="0" dirty="0">
                        <a:ln>
                          <a:noFill/>
                        </a:ln>
                        <a:solidFill>
                          <a:schemeClr val="tx2"/>
                        </a:solidFill>
                        <a:effectLst/>
                        <a:uLnTx/>
                        <a:uFillTx/>
                        <a:latin typeface="Yu Mincho" panose="02020400000000000000" pitchFamily="18" charset="-128"/>
                        <a:ea typeface="Yu Mincho" panose="02020400000000000000" pitchFamily="18" charset="-128"/>
                        <a:cs typeface="+mn-cs"/>
                      </a:endParaRPr>
                    </a:p>
                  </a:txBody>
                  <a:tcPr marL="98694" marR="98694" marT="49347" marB="49347" anchor="ctr"/>
                </a:tc>
                <a:tc>
                  <a:txBody>
                    <a:bodyPr/>
                    <a:lstStyle/>
                    <a:p>
                      <a:pPr algn="l"/>
                      <a:r>
                        <a:rPr kumimoji="1" lang="ja-JP" altLang="en-US" sz="1000" b="0" i="0" dirty="0">
                          <a:latin typeface="Yu Mincho" panose="02020400000000000000" pitchFamily="18" charset="-128"/>
                          <a:ea typeface="Yu Mincho" panose="02020400000000000000" pitchFamily="18" charset="-128"/>
                        </a:rPr>
                        <a:t>「詳しくはこちら」ボタンタップ時に挙動が二次元バーコード生成ではなく、入稿された静止画を表示させる場合の画像</a:t>
                      </a:r>
                    </a:p>
                    <a:p>
                      <a:pPr algn="l"/>
                      <a:r>
                        <a:rPr kumimoji="1" lang="ja-JP" altLang="en-US" sz="1000" b="0" i="0" dirty="0">
                          <a:latin typeface="Yu Mincho" panose="02020400000000000000" pitchFamily="18" charset="-128"/>
                          <a:ea typeface="Yu Mincho" panose="02020400000000000000" pitchFamily="18" charset="-128"/>
                        </a:rPr>
                        <a:t>フォーマット</a:t>
                      </a:r>
                      <a:r>
                        <a:rPr kumimoji="1" lang="en-US" altLang="ja-JP" sz="1000" b="0" i="0" dirty="0">
                          <a:latin typeface="Yu Mincho" panose="02020400000000000000" pitchFamily="18" charset="-128"/>
                          <a:ea typeface="Yu Mincho" panose="02020400000000000000" pitchFamily="18" charset="-128"/>
                        </a:rPr>
                        <a:t>: </a:t>
                      </a:r>
                      <a:r>
                        <a:rPr kumimoji="1" lang="en-US" altLang="ja-JP" sz="1000" b="0" i="0" dirty="0" err="1">
                          <a:latin typeface="Yu Mincho" panose="02020400000000000000" pitchFamily="18" charset="-128"/>
                          <a:ea typeface="Yu Mincho" panose="02020400000000000000" pitchFamily="18" charset="-128"/>
                        </a:rPr>
                        <a:t>png</a:t>
                      </a:r>
                      <a:r>
                        <a:rPr kumimoji="1" lang="en-US" altLang="ja-JP" sz="1000" b="0" i="0" dirty="0">
                          <a:latin typeface="Yu Mincho" panose="02020400000000000000" pitchFamily="18" charset="-128"/>
                          <a:ea typeface="Yu Mincho" panose="02020400000000000000" pitchFamily="18" charset="-128"/>
                        </a:rPr>
                        <a:t> </a:t>
                      </a:r>
                      <a:r>
                        <a:rPr kumimoji="1" lang="ja-JP" altLang="en-US" sz="1000" b="0" i="0" dirty="0">
                          <a:latin typeface="Yu Mincho" panose="02020400000000000000" pitchFamily="18" charset="-128"/>
                          <a:ea typeface="Yu Mincho" panose="02020400000000000000" pitchFamily="18" charset="-128"/>
                        </a:rPr>
                        <a:t>形式または </a:t>
                      </a:r>
                      <a:r>
                        <a:rPr kumimoji="1" lang="en-US" altLang="ja-JP" sz="1000" b="0" i="0" dirty="0">
                          <a:latin typeface="Yu Mincho" panose="02020400000000000000" pitchFamily="18" charset="-128"/>
                          <a:ea typeface="Yu Mincho" panose="02020400000000000000" pitchFamily="18" charset="-128"/>
                        </a:rPr>
                        <a:t>jpeg</a:t>
                      </a:r>
                      <a:r>
                        <a:rPr kumimoji="1" lang="ja-JP" altLang="en-US" sz="1000" b="0" i="0" dirty="0">
                          <a:latin typeface="Yu Mincho" panose="02020400000000000000" pitchFamily="18" charset="-128"/>
                          <a:ea typeface="Yu Mincho" panose="02020400000000000000" pitchFamily="18" charset="-128"/>
                        </a:rPr>
                        <a:t>形式</a:t>
                      </a:r>
                      <a:br>
                        <a:rPr kumimoji="1" lang="ja-JP" altLang="en-US" sz="1000" b="0" i="0" dirty="0">
                          <a:latin typeface="Yu Mincho" panose="02020400000000000000" pitchFamily="18" charset="-128"/>
                          <a:ea typeface="Yu Mincho" panose="02020400000000000000" pitchFamily="18" charset="-128"/>
                        </a:rPr>
                      </a:br>
                      <a:r>
                        <a:rPr kumimoji="1" lang="ja-JP" altLang="en-US" sz="1000" b="0" i="0" dirty="0">
                          <a:latin typeface="Yu Mincho" panose="02020400000000000000" pitchFamily="18" charset="-128"/>
                          <a:ea typeface="Yu Mincho" panose="02020400000000000000" pitchFamily="18" charset="-128"/>
                        </a:rPr>
                        <a:t>サイズ： </a:t>
                      </a:r>
                      <a:r>
                        <a:rPr kumimoji="1" lang="en-US" altLang="ja-JP" sz="1000" b="0" i="0" dirty="0">
                          <a:latin typeface="Yu Mincho" panose="02020400000000000000" pitchFamily="18" charset="-128"/>
                          <a:ea typeface="Yu Mincho" panose="02020400000000000000" pitchFamily="18" charset="-128"/>
                        </a:rPr>
                        <a:t>1080p (W:1920 x H:1080)</a:t>
                      </a:r>
                    </a:p>
                    <a:p>
                      <a:pPr algn="l"/>
                      <a:r>
                        <a:rPr kumimoji="1" lang="ja-JP" altLang="en-US" sz="1000" b="0" i="0" dirty="0">
                          <a:latin typeface="Yu Mincho" panose="02020400000000000000" pitchFamily="18" charset="-128"/>
                          <a:ea typeface="Yu Mincho" panose="02020400000000000000" pitchFamily="18" charset="-128"/>
                        </a:rPr>
                        <a:t>ファイルサイズ</a:t>
                      </a:r>
                      <a:r>
                        <a:rPr kumimoji="1" lang="en-US" altLang="ja-JP" sz="1000" b="0" i="0" dirty="0">
                          <a:latin typeface="Yu Mincho" panose="02020400000000000000" pitchFamily="18" charset="-128"/>
                          <a:ea typeface="Yu Mincho" panose="02020400000000000000" pitchFamily="18" charset="-128"/>
                        </a:rPr>
                        <a:t>: 600KB</a:t>
                      </a:r>
                      <a:r>
                        <a:rPr kumimoji="1" lang="ja-JP" altLang="en-US" sz="1000" b="0" i="0" dirty="0">
                          <a:latin typeface="Yu Mincho" panose="02020400000000000000" pitchFamily="18" charset="-128"/>
                          <a:ea typeface="Yu Mincho" panose="02020400000000000000" pitchFamily="18" charset="-128"/>
                        </a:rPr>
                        <a:t>以下</a:t>
                      </a:r>
                      <a:endParaRPr kumimoji="1" lang="ja-JP" altLang="en-US" sz="1000" b="0" i="0" dirty="0">
                        <a:solidFill>
                          <a:schemeClr val="tx2"/>
                        </a:solidFill>
                        <a:latin typeface="Yu Mincho" panose="02020400000000000000" pitchFamily="18" charset="-128"/>
                        <a:ea typeface="Yu Mincho" panose="02020400000000000000" pitchFamily="18" charset="-128"/>
                      </a:endParaRPr>
                    </a:p>
                  </a:txBody>
                  <a:tcPr marL="98694" marR="98694" marT="49347" marB="49347" anchor="ctr"/>
                </a:tc>
                <a:extLst>
                  <a:ext uri="{0D108BD9-81ED-4DB2-BD59-A6C34878D82A}">
                    <a16:rowId xmlns:a16="http://schemas.microsoft.com/office/drawing/2014/main" val="522576348"/>
                  </a:ext>
                </a:extLst>
              </a:tr>
              <a:tr h="517236">
                <a:tc>
                  <a:txBody>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a:ln>
                            <a:noFill/>
                          </a:ln>
                          <a:solidFill>
                            <a:schemeClr val="tx1"/>
                          </a:solidFill>
                          <a:effectLst/>
                          <a:uLnTx/>
                          <a:uFillTx/>
                          <a:latin typeface="Yu Mincho" panose="02020400000000000000" pitchFamily="18" charset="-128"/>
                          <a:ea typeface="Yu Mincho" panose="02020400000000000000" pitchFamily="18" charset="-128"/>
                          <a:cs typeface="+mn-cs"/>
                        </a:rPr>
                        <a:t>最大入稿本数</a:t>
                      </a:r>
                      <a:endParaRPr kumimoji="1" lang="en-US" altLang="ja-JP" sz="1000" b="0" i="0" u="none" strike="noStrike" kern="1200" cap="none" spc="0" normalizeH="0" baseline="0" noProof="0" dirty="0">
                        <a:ln>
                          <a:noFill/>
                        </a:ln>
                        <a:solidFill>
                          <a:schemeClr val="tx1"/>
                        </a:solidFill>
                        <a:effectLst/>
                        <a:uLnTx/>
                        <a:uFillTx/>
                        <a:latin typeface="Yu Mincho" panose="02020400000000000000" pitchFamily="18" charset="-128"/>
                        <a:ea typeface="Yu Mincho" panose="02020400000000000000" pitchFamily="18" charset="-128"/>
                        <a:cs typeface="+mn-cs"/>
                      </a:endParaRPr>
                    </a:p>
                  </a:txBody>
                  <a:tcPr marL="98694" marR="98694" marT="49347" marB="49347" anchor="ctr"/>
                </a:tc>
                <a:tc>
                  <a:txBody>
                    <a:bodyPr/>
                    <a:lstStyle/>
                    <a:p>
                      <a:pPr algn="l"/>
                      <a:r>
                        <a:rPr kumimoji="1" lang="en-US" altLang="ja-JP" sz="1000" b="0" i="0" dirty="0">
                          <a:solidFill>
                            <a:schemeClr val="tx1"/>
                          </a:solidFill>
                          <a:latin typeface="Yu Mincho" panose="02020400000000000000" pitchFamily="18" charset="-128"/>
                          <a:ea typeface="Yu Mincho" panose="02020400000000000000" pitchFamily="18" charset="-128"/>
                        </a:rPr>
                        <a:t>1</a:t>
                      </a:r>
                      <a:r>
                        <a:rPr kumimoji="1" lang="ja-JP" altLang="en-US" sz="1000" b="0" i="0" dirty="0">
                          <a:solidFill>
                            <a:schemeClr val="tx1"/>
                          </a:solidFill>
                          <a:latin typeface="Yu Mincho" panose="02020400000000000000" pitchFamily="18" charset="-128"/>
                          <a:ea typeface="Yu Mincho" panose="02020400000000000000" pitchFamily="18" charset="-128"/>
                        </a:rPr>
                        <a:t>週あたり</a:t>
                      </a:r>
                      <a:r>
                        <a:rPr kumimoji="1" lang="en-US" altLang="ja-JP" sz="1000" b="0" i="0" dirty="0">
                          <a:solidFill>
                            <a:schemeClr val="tx1"/>
                          </a:solidFill>
                          <a:latin typeface="Yu Mincho" panose="02020400000000000000" pitchFamily="18" charset="-128"/>
                          <a:ea typeface="Yu Mincho" panose="02020400000000000000" pitchFamily="18" charset="-128"/>
                        </a:rPr>
                        <a:t>1</a:t>
                      </a:r>
                      <a:r>
                        <a:rPr kumimoji="1" lang="ja-JP" altLang="en-US" sz="1000" b="0" i="0" dirty="0">
                          <a:solidFill>
                            <a:schemeClr val="tx1"/>
                          </a:solidFill>
                          <a:latin typeface="Yu Mincho" panose="02020400000000000000" pitchFamily="18" charset="-128"/>
                          <a:ea typeface="Yu Mincho" panose="02020400000000000000" pitchFamily="18" charset="-128"/>
                        </a:rPr>
                        <a:t>セット</a:t>
                      </a:r>
                    </a:p>
                  </a:txBody>
                  <a:tcPr marL="98694" marR="98694" marT="49347" marB="49347" anchor="ctr"/>
                </a:tc>
                <a:extLst>
                  <a:ext uri="{0D108BD9-81ED-4DB2-BD59-A6C34878D82A}">
                    <a16:rowId xmlns:a16="http://schemas.microsoft.com/office/drawing/2014/main" val="2822780478"/>
                  </a:ext>
                </a:extLst>
              </a:tr>
              <a:tr h="642827">
                <a:tc>
                  <a:txBody>
                    <a:bodyPr/>
                    <a:lstStyle/>
                    <a:p>
                      <a:pPr marL="0" marR="0" lvl="0" indent="0" algn="l" defTabSz="1006475"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a:ln>
                            <a:noFill/>
                          </a:ln>
                          <a:solidFill>
                            <a:schemeClr val="tx1"/>
                          </a:solidFill>
                          <a:effectLst/>
                          <a:uLnTx/>
                          <a:uFillTx/>
                          <a:latin typeface="Yu Mincho" panose="02020400000000000000" pitchFamily="18" charset="-128"/>
                          <a:ea typeface="Yu Mincho" panose="02020400000000000000" pitchFamily="18" charset="-128"/>
                          <a:cs typeface="+mn-cs"/>
                        </a:rPr>
                        <a:t>途中差し替え</a:t>
                      </a:r>
                      <a:endParaRPr kumimoji="1" lang="en-US" altLang="ja-JP" sz="1000" b="0" i="0" u="none" strike="noStrike" kern="1200" cap="none" spc="0" normalizeH="0" baseline="0" noProof="0" dirty="0">
                        <a:ln>
                          <a:noFill/>
                        </a:ln>
                        <a:solidFill>
                          <a:schemeClr val="tx1"/>
                        </a:solidFill>
                        <a:effectLst/>
                        <a:uLnTx/>
                        <a:uFillTx/>
                        <a:latin typeface="Yu Mincho" panose="02020400000000000000" pitchFamily="18" charset="-128"/>
                        <a:ea typeface="Yu Mincho" panose="02020400000000000000" pitchFamily="18" charset="-128"/>
                        <a:cs typeface="+mn-cs"/>
                      </a:endParaRPr>
                    </a:p>
                  </a:txBody>
                  <a:tcPr marL="98694" marR="98694" marT="49347" marB="49347" anchor="ctr"/>
                </a:tc>
                <a:tc>
                  <a:txBody>
                    <a:bodyPr/>
                    <a:lstStyle/>
                    <a:p>
                      <a:pPr algn="l"/>
                      <a:r>
                        <a:rPr kumimoji="1" lang="ja-JP" altLang="en-US" sz="1000" b="0" i="0" dirty="0">
                          <a:solidFill>
                            <a:schemeClr val="tx1"/>
                          </a:solidFill>
                          <a:latin typeface="Yu Mincho" panose="02020400000000000000" pitchFamily="18" charset="-128"/>
                          <a:ea typeface="Yu Mincho" panose="02020400000000000000" pitchFamily="18" charset="-128"/>
                        </a:rPr>
                        <a:t>週中での差し替えは不可</a:t>
                      </a:r>
                      <a:endParaRPr kumimoji="1" lang="en-US" altLang="ja-JP" sz="1000" b="0" i="0" dirty="0">
                        <a:solidFill>
                          <a:schemeClr val="tx1"/>
                        </a:solidFill>
                        <a:latin typeface="Yu Mincho" panose="02020400000000000000" pitchFamily="18" charset="-128"/>
                        <a:ea typeface="Yu Mincho" panose="02020400000000000000" pitchFamily="18" charset="-128"/>
                      </a:endParaRPr>
                    </a:p>
                  </a:txBody>
                  <a:tcPr marL="98694" marR="98694" marT="49347" marB="49347" anchor="ctr"/>
                </a:tc>
                <a:extLst>
                  <a:ext uri="{0D108BD9-81ED-4DB2-BD59-A6C34878D82A}">
                    <a16:rowId xmlns:a16="http://schemas.microsoft.com/office/drawing/2014/main" val="1578153598"/>
                  </a:ext>
                </a:extLst>
              </a:tr>
            </a:tbl>
          </a:graphicData>
        </a:graphic>
      </p:graphicFrame>
    </p:spTree>
    <p:extLst>
      <p:ext uri="{BB962C8B-B14F-4D97-AF65-F5344CB8AC3E}">
        <p14:creationId xmlns:p14="http://schemas.microsoft.com/office/powerpoint/2010/main" val="601363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40777E-F2D2-2B41-9F80-3690CEABEF5C}"/>
              </a:ext>
            </a:extLst>
          </p:cNvPr>
          <p:cNvSpPr>
            <a:spLocks noGrp="1"/>
          </p:cNvSpPr>
          <p:nvPr>
            <p:ph type="title"/>
          </p:nvPr>
        </p:nvSpPr>
        <p:spPr/>
        <p:txBody>
          <a:bodyPr>
            <a:normAutofit/>
          </a:bodyPr>
          <a:lstStyle/>
          <a:p>
            <a:r>
              <a:rPr lang="ja-JP" altLang="en-US"/>
              <a:t>申込から掲載開始まで</a:t>
            </a:r>
            <a:endParaRPr kumimoji="1" lang="ja-JP" altLang="en-US"/>
          </a:p>
        </p:txBody>
      </p:sp>
      <p:sp>
        <p:nvSpPr>
          <p:cNvPr id="4" name="テキスト ボックス 1">
            <a:extLst>
              <a:ext uri="{FF2B5EF4-FFF2-40B4-BE49-F238E27FC236}">
                <a16:creationId xmlns:a16="http://schemas.microsoft.com/office/drawing/2014/main" id="{C2B54242-4CE3-5B48-9575-266E73B9313A}"/>
              </a:ext>
            </a:extLst>
          </p:cNvPr>
          <p:cNvSpPr txBox="1">
            <a:spLocks noChangeArrowheads="1"/>
          </p:cNvSpPr>
          <p:nvPr/>
        </p:nvSpPr>
        <p:spPr bwMode="auto">
          <a:xfrm>
            <a:off x="665164" y="6583875"/>
            <a:ext cx="93614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eaLnBrk="1" hangingPunct="1"/>
            <a:r>
              <a:rPr kumimoji="1" lang="en-US" altLang="ja-JP" sz="800" dirty="0">
                <a:solidFill>
                  <a:srgbClr val="575756"/>
                </a:solidFill>
                <a:latin typeface="游明朝" panose="02020400000000000000" pitchFamily="18" charset="-128"/>
                <a:ea typeface="游明朝" panose="02020400000000000000" pitchFamily="18" charset="-128"/>
              </a:rPr>
              <a:t>※ </a:t>
            </a:r>
            <a:r>
              <a:rPr kumimoji="1" lang="ja-JP" altLang="en-US" sz="800" dirty="0">
                <a:solidFill>
                  <a:srgbClr val="575756"/>
                </a:solidFill>
                <a:latin typeface="游明朝" panose="02020400000000000000" pitchFamily="18" charset="-128"/>
                <a:ea typeface="游明朝" panose="02020400000000000000" pitchFamily="18" charset="-128"/>
              </a:rPr>
              <a:t>注意事項</a:t>
            </a:r>
            <a:r>
              <a:rPr kumimoji="1" lang="en-US" altLang="ja-JP" sz="800" dirty="0">
                <a:solidFill>
                  <a:srgbClr val="575756"/>
                </a:solidFill>
                <a:latin typeface="游明朝" panose="02020400000000000000" pitchFamily="18" charset="-128"/>
                <a:ea typeface="游明朝" panose="02020400000000000000" pitchFamily="18" charset="-128"/>
              </a:rPr>
              <a:t> </a:t>
            </a:r>
          </a:p>
          <a:p>
            <a:pPr eaLnBrk="1" hangingPunct="1">
              <a:buFont typeface="Calibri" panose="020F0502020204030204" pitchFamily="34" charset="0"/>
              <a:buAutoNum type="arabicPeriod"/>
            </a:pPr>
            <a:r>
              <a:rPr kumimoji="1" lang="ja-JP" altLang="en-US" sz="800" dirty="0">
                <a:solidFill>
                  <a:srgbClr val="575756"/>
                </a:solidFill>
                <a:latin typeface="游明朝" panose="02020400000000000000" pitchFamily="18" charset="-128"/>
                <a:ea typeface="游明朝" panose="02020400000000000000" pitchFamily="18" charset="-128"/>
              </a:rPr>
              <a:t>申込・入稿は掲載開始日の</a:t>
            </a:r>
            <a:r>
              <a:rPr kumimoji="1" lang="en-US" altLang="ja-JP" sz="800" dirty="0">
                <a:solidFill>
                  <a:srgbClr val="575756"/>
                </a:solidFill>
                <a:latin typeface="游明朝" panose="02020400000000000000" pitchFamily="18" charset="-128"/>
                <a:ea typeface="游明朝" panose="02020400000000000000" pitchFamily="18" charset="-128"/>
              </a:rPr>
              <a:t>7</a:t>
            </a:r>
            <a:r>
              <a:rPr kumimoji="1" lang="ja-JP" altLang="en-US" sz="800" dirty="0">
                <a:solidFill>
                  <a:srgbClr val="575756"/>
                </a:solidFill>
                <a:latin typeface="游明朝" panose="02020400000000000000" pitchFamily="18" charset="-128"/>
                <a:ea typeface="游明朝" panose="02020400000000000000" pitchFamily="18" charset="-128"/>
              </a:rPr>
              <a:t>営業日前までとさせていただいております。</a:t>
            </a:r>
            <a:endParaRPr kumimoji="1" lang="en-US" altLang="ja-JP" sz="800" dirty="0">
              <a:solidFill>
                <a:srgbClr val="575756"/>
              </a:solidFill>
              <a:latin typeface="游明朝" panose="02020400000000000000" pitchFamily="18" charset="-128"/>
              <a:ea typeface="游明朝" panose="02020400000000000000" pitchFamily="18" charset="-128"/>
            </a:endParaRPr>
          </a:p>
          <a:p>
            <a:pPr eaLnBrk="1" hangingPunct="1">
              <a:buFont typeface="Calibri" panose="020F0502020204030204" pitchFamily="34" charset="0"/>
              <a:buAutoNum type="arabicPeriod"/>
            </a:pPr>
            <a:r>
              <a:rPr kumimoji="1" lang="ja-JP" altLang="en-US" sz="800" dirty="0">
                <a:solidFill>
                  <a:srgbClr val="575756"/>
                </a:solidFill>
                <a:latin typeface="游明朝" panose="02020400000000000000" pitchFamily="18" charset="-128"/>
                <a:ea typeface="游明朝" panose="02020400000000000000" pitchFamily="18" charset="-128"/>
              </a:rPr>
              <a:t>仮押さえ有効期間は「メールでの仮押え依頼日を含めて</a:t>
            </a:r>
            <a:r>
              <a:rPr kumimoji="1" lang="en-US" altLang="ja-JP" sz="800" dirty="0">
                <a:solidFill>
                  <a:srgbClr val="575756"/>
                </a:solidFill>
                <a:latin typeface="游明朝" panose="02020400000000000000" pitchFamily="18" charset="-128"/>
                <a:ea typeface="游明朝" panose="02020400000000000000" pitchFamily="18" charset="-128"/>
              </a:rPr>
              <a:t>5</a:t>
            </a:r>
            <a:r>
              <a:rPr kumimoji="1" lang="ja-JP" altLang="en-US" sz="800" dirty="0">
                <a:solidFill>
                  <a:srgbClr val="575756"/>
                </a:solidFill>
                <a:latin typeface="游明朝" panose="02020400000000000000" pitchFamily="18" charset="-128"/>
                <a:ea typeface="游明朝" panose="02020400000000000000" pitchFamily="18" charset="-128"/>
              </a:rPr>
              <a:t>営業日以内」とし、最終日の</a:t>
            </a:r>
            <a:r>
              <a:rPr kumimoji="1" lang="en-US" altLang="ja-JP" sz="800" dirty="0">
                <a:solidFill>
                  <a:srgbClr val="575756"/>
                </a:solidFill>
                <a:latin typeface="游明朝" panose="02020400000000000000" pitchFamily="18" charset="-128"/>
                <a:ea typeface="游明朝" panose="02020400000000000000" pitchFamily="18" charset="-128"/>
              </a:rPr>
              <a:t>17</a:t>
            </a:r>
            <a:r>
              <a:rPr kumimoji="1" lang="ja-JP" altLang="en-US" sz="800" dirty="0">
                <a:solidFill>
                  <a:srgbClr val="575756"/>
                </a:solidFill>
                <a:latin typeface="游明朝" panose="02020400000000000000" pitchFamily="18" charset="-128"/>
                <a:ea typeface="游明朝" panose="02020400000000000000" pitchFamily="18" charset="-128"/>
              </a:rPr>
              <a:t>時に自動解放いたします。</a:t>
            </a:r>
            <a:endParaRPr kumimoji="1" lang="en-US" altLang="ja-JP" sz="800" dirty="0">
              <a:solidFill>
                <a:srgbClr val="575756"/>
              </a:solidFill>
              <a:latin typeface="游明朝" panose="02020400000000000000" pitchFamily="18" charset="-128"/>
              <a:ea typeface="游明朝" panose="02020400000000000000" pitchFamily="18" charset="-128"/>
            </a:endParaRPr>
          </a:p>
          <a:p>
            <a:pPr eaLnBrk="1" hangingPunct="1">
              <a:buFont typeface="Calibri" panose="020F0502020204030204" pitchFamily="34" charset="0"/>
              <a:buAutoNum type="arabicPeriod"/>
            </a:pPr>
            <a:r>
              <a:rPr kumimoji="1" lang="en-US" altLang="ja-JP" sz="800" dirty="0">
                <a:solidFill>
                  <a:srgbClr val="575756"/>
                </a:solidFill>
                <a:latin typeface="游明朝" panose="02020400000000000000" pitchFamily="18" charset="-128"/>
                <a:ea typeface="游明朝" panose="02020400000000000000" pitchFamily="18" charset="-128"/>
              </a:rPr>
              <a:t>17</a:t>
            </a:r>
            <a:r>
              <a:rPr kumimoji="1" lang="ja-JP" altLang="en-US" sz="800" dirty="0">
                <a:solidFill>
                  <a:srgbClr val="575756"/>
                </a:solidFill>
                <a:latin typeface="游明朝" panose="02020400000000000000" pitchFamily="18" charset="-128"/>
                <a:ea typeface="游明朝" panose="02020400000000000000" pitchFamily="18" charset="-128"/>
              </a:rPr>
              <a:t>時以降の仮押さえは翌日の仮押さえとみなします。</a:t>
            </a:r>
            <a:endParaRPr kumimoji="1" lang="en-US" altLang="ja-JP" sz="800" dirty="0">
              <a:solidFill>
                <a:srgbClr val="575756"/>
              </a:solidFill>
              <a:latin typeface="游明朝" panose="02020400000000000000" pitchFamily="18" charset="-128"/>
              <a:ea typeface="游明朝" panose="02020400000000000000" pitchFamily="18" charset="-128"/>
            </a:endParaRPr>
          </a:p>
          <a:p>
            <a:pPr eaLnBrk="1" hangingPunct="1">
              <a:buFont typeface="Calibri" panose="020F0502020204030204" pitchFamily="34" charset="0"/>
              <a:buAutoNum type="arabicPeriod"/>
            </a:pPr>
            <a:r>
              <a:rPr kumimoji="1" lang="ja-JP" altLang="en-US" sz="800" dirty="0">
                <a:solidFill>
                  <a:srgbClr val="575756"/>
                </a:solidFill>
                <a:latin typeface="游明朝" panose="02020400000000000000" pitchFamily="18" charset="-128"/>
                <a:ea typeface="游明朝" panose="02020400000000000000" pitchFamily="18" charset="-128"/>
              </a:rPr>
              <a:t>初回発注のお取引先はクリエイティブ考査完了後に申込を受け付けます。</a:t>
            </a:r>
          </a:p>
        </p:txBody>
      </p:sp>
      <p:graphicFrame>
        <p:nvGraphicFramePr>
          <p:cNvPr id="5" name="表 4">
            <a:extLst>
              <a:ext uri="{FF2B5EF4-FFF2-40B4-BE49-F238E27FC236}">
                <a16:creationId xmlns:a16="http://schemas.microsoft.com/office/drawing/2014/main" id="{D56C6F65-E61D-B34F-9DBB-535A3098917A}"/>
              </a:ext>
            </a:extLst>
          </p:cNvPr>
          <p:cNvGraphicFramePr>
            <a:graphicFrameLocks noGrp="1"/>
          </p:cNvGraphicFramePr>
          <p:nvPr>
            <p:extLst>
              <p:ext uri="{D42A27DB-BD31-4B8C-83A1-F6EECF244321}">
                <p14:modId xmlns:p14="http://schemas.microsoft.com/office/powerpoint/2010/main" val="458236121"/>
              </p:ext>
            </p:extLst>
          </p:nvPr>
        </p:nvGraphicFramePr>
        <p:xfrm>
          <a:off x="1157648" y="1283622"/>
          <a:ext cx="8777287" cy="5240181"/>
        </p:xfrm>
        <a:graphic>
          <a:graphicData uri="http://schemas.openxmlformats.org/drawingml/2006/table">
            <a:tbl>
              <a:tblPr/>
              <a:tblGrid>
                <a:gridCol w="1970624">
                  <a:extLst>
                    <a:ext uri="{9D8B030D-6E8A-4147-A177-3AD203B41FA5}">
                      <a16:colId xmlns:a16="http://schemas.microsoft.com/office/drawing/2014/main" val="20000"/>
                    </a:ext>
                  </a:extLst>
                </a:gridCol>
                <a:gridCol w="6806663">
                  <a:extLst>
                    <a:ext uri="{9D8B030D-6E8A-4147-A177-3AD203B41FA5}">
                      <a16:colId xmlns:a16="http://schemas.microsoft.com/office/drawing/2014/main" val="20001"/>
                    </a:ext>
                  </a:extLst>
                </a:gridCol>
              </a:tblGrid>
              <a:tr h="593724">
                <a:tc>
                  <a:txBody>
                    <a:bodyPr/>
                    <a:lstStyle>
                      <a:lvl1pPr defTabSz="1006475">
                        <a:lnSpc>
                          <a:spcPct val="90000"/>
                        </a:lnSpc>
                        <a:spcBef>
                          <a:spcPts val="1100"/>
                        </a:spcBef>
                        <a:buFont typeface="Arial" panose="020B0604020202020204" pitchFamily="34" charset="0"/>
                        <a:defRPr kumimoji="1" sz="2600">
                          <a:solidFill>
                            <a:schemeClr val="tx1"/>
                          </a:solidFill>
                          <a:latin typeface="Cambria" panose="02040503050406030204" pitchFamily="18" charset="0"/>
                        </a:defRPr>
                      </a:lvl1pPr>
                      <a:lvl2pPr marL="742950" indent="-285750" defTabSz="1006475">
                        <a:lnSpc>
                          <a:spcPct val="90000"/>
                        </a:lnSpc>
                        <a:spcBef>
                          <a:spcPts val="550"/>
                        </a:spcBef>
                        <a:buFont typeface="Arial" panose="020B0604020202020204" pitchFamily="34" charset="0"/>
                        <a:defRPr kumimoji="1" sz="2200">
                          <a:solidFill>
                            <a:schemeClr val="tx1"/>
                          </a:solidFill>
                          <a:latin typeface="Cambria" panose="02040503050406030204" pitchFamily="18" charset="0"/>
                        </a:defRPr>
                      </a:lvl2pPr>
                      <a:lvl3pPr marL="1143000" indent="-228600" defTabSz="1006475">
                        <a:lnSpc>
                          <a:spcPct val="90000"/>
                        </a:lnSpc>
                        <a:spcBef>
                          <a:spcPts val="550"/>
                        </a:spcBef>
                        <a:buFont typeface="Arial" panose="020B0604020202020204" pitchFamily="34" charset="0"/>
                        <a:defRPr kumimoji="1" sz="2000">
                          <a:solidFill>
                            <a:schemeClr val="tx1"/>
                          </a:solidFill>
                          <a:latin typeface="Cambria" panose="02040503050406030204" pitchFamily="18" charset="0"/>
                        </a:defRPr>
                      </a:lvl3pPr>
                      <a:lvl4pPr marL="1600200" indent="-228600" defTabSz="1006475">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4pPr>
                      <a:lvl5pPr marL="2057400" indent="-228600" defTabSz="1006475">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5pPr>
                      <a:lvl6pPr marL="25146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6pPr>
                      <a:lvl7pPr marL="29718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7pPr>
                      <a:lvl8pPr marL="34290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8pPr>
                      <a:lvl9pPr marL="38862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9pPr>
                    </a:lstStyle>
                    <a:p>
                      <a:pPr marL="0" marR="0" lvl="0" indent="0" algn="l" defTabSz="1006475" rtl="0" eaLnBrk="1" fontAlgn="base" latinLnBrk="0" hangingPunct="1">
                        <a:lnSpc>
                          <a:spcPct val="11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Yu Mincho" panose="02020400000000000000" pitchFamily="18" charset="-128"/>
                        <a:ea typeface="Yu Mincho" panose="02020400000000000000" pitchFamily="18" charset="-128"/>
                      </a:endParaRPr>
                    </a:p>
                  </a:txBody>
                  <a:tcPr marL="68583" marR="68583" marT="34292" marB="34292" anchor="ctr" horzOverflow="overflow">
                    <a:lnL>
                      <a:noFill/>
                    </a:lnL>
                    <a:lnR>
                      <a:noFill/>
                    </a:lnR>
                    <a:lnT>
                      <a:noFill/>
                    </a:lnT>
                    <a:lnB>
                      <a:noFill/>
                    </a:lnB>
                    <a:lnTlToBr>
                      <a:noFill/>
                    </a:lnTlToBr>
                    <a:lnBlToTr>
                      <a:noFill/>
                    </a:lnBlToTr>
                    <a:noFill/>
                  </a:tcPr>
                </a:tc>
                <a:tc>
                  <a:txBody>
                    <a:bodyPr/>
                    <a:lstStyle>
                      <a:lvl1pPr defTabSz="685800">
                        <a:lnSpc>
                          <a:spcPct val="90000"/>
                        </a:lnSpc>
                        <a:spcBef>
                          <a:spcPts val="1100"/>
                        </a:spcBef>
                        <a:buFont typeface="Arial" panose="020B0604020202020204" pitchFamily="34" charset="0"/>
                        <a:defRPr kumimoji="1" sz="2600">
                          <a:solidFill>
                            <a:schemeClr val="tx1"/>
                          </a:solidFill>
                          <a:latin typeface="Cambria" panose="02040503050406030204" pitchFamily="18" charset="0"/>
                        </a:defRPr>
                      </a:lvl1pPr>
                      <a:lvl2pPr marL="742950" indent="-285750" defTabSz="685800">
                        <a:lnSpc>
                          <a:spcPct val="90000"/>
                        </a:lnSpc>
                        <a:spcBef>
                          <a:spcPts val="550"/>
                        </a:spcBef>
                        <a:buFont typeface="Arial" panose="020B0604020202020204" pitchFamily="34" charset="0"/>
                        <a:defRPr kumimoji="1" sz="2200">
                          <a:solidFill>
                            <a:schemeClr val="tx1"/>
                          </a:solidFill>
                          <a:latin typeface="Cambria" panose="02040503050406030204" pitchFamily="18" charset="0"/>
                        </a:defRPr>
                      </a:lvl2pPr>
                      <a:lvl3pPr marL="1143000" indent="-228600" defTabSz="685800">
                        <a:lnSpc>
                          <a:spcPct val="90000"/>
                        </a:lnSpc>
                        <a:spcBef>
                          <a:spcPts val="550"/>
                        </a:spcBef>
                        <a:buFont typeface="Arial" panose="020B0604020202020204" pitchFamily="34" charset="0"/>
                        <a:defRPr kumimoji="1" sz="2000">
                          <a:solidFill>
                            <a:schemeClr val="tx1"/>
                          </a:solidFill>
                          <a:latin typeface="Cambria" panose="02040503050406030204" pitchFamily="18" charset="0"/>
                        </a:defRPr>
                      </a:lvl3pPr>
                      <a:lvl4pPr marL="1600200" indent="-228600" defTabSz="685800">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4pPr>
                      <a:lvl5pPr marL="2057400" indent="-228600" defTabSz="685800">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5pPr>
                      <a:lvl6pPr marL="25146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6pPr>
                      <a:lvl7pPr marL="29718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7pPr>
                      <a:lvl8pPr marL="34290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8pPr>
                      <a:lvl9pPr marL="38862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9pPr>
                    </a:lstStyle>
                    <a:p>
                      <a:pPr marL="0" marR="0" lvl="0" indent="0" algn="l" defTabSz="685800" rtl="0" eaLnBrk="1" fontAlgn="base" latinLnBrk="0" hangingPunct="1">
                        <a:lnSpc>
                          <a:spcPct val="110000"/>
                        </a:lnSpc>
                        <a:spcBef>
                          <a:spcPct val="0"/>
                        </a:spcBef>
                        <a:spcAft>
                          <a:spcPct val="0"/>
                        </a:spcAft>
                        <a:buClrTx/>
                        <a:buSzTx/>
                        <a:buFontTx/>
                        <a:buNone/>
                        <a:tabLst/>
                      </a:pPr>
                      <a:r>
                        <a:rPr kumimoji="1" lang="ja-JP" altLang="en-US"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当社営業担当まで企業・商材（訴求内容）とクリエイティブをご連絡ください。</a:t>
                      </a:r>
                      <a:br>
                        <a:rPr kumimoji="1" lang="en-US" altLang="ja-JP"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br>
                      <a:r>
                        <a:rPr kumimoji="1" lang="ja-JP" altLang="en-US" sz="8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商材・クリエイティブは仮審査をいたします。</a:t>
                      </a:r>
                      <a:endParaRPr kumimoji="1" lang="en-US" altLang="ja-JP" sz="8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endParaRPr>
                    </a:p>
                    <a:p>
                      <a:pPr marL="0" marR="0" lvl="0" indent="0" algn="l" defTabSz="685800" rtl="0" eaLnBrk="1" fontAlgn="base" latinLnBrk="0" hangingPunct="1">
                        <a:lnSpc>
                          <a:spcPct val="110000"/>
                        </a:lnSpc>
                        <a:spcBef>
                          <a:spcPct val="0"/>
                        </a:spcBef>
                        <a:spcAft>
                          <a:spcPct val="0"/>
                        </a:spcAft>
                        <a:buClrTx/>
                        <a:buSzTx/>
                        <a:buFontTx/>
                        <a:buNone/>
                        <a:tabLst/>
                      </a:pPr>
                      <a:r>
                        <a:rPr kumimoji="1" lang="ja-JP" altLang="en-US" sz="900" b="0" i="0" u="none" strike="noStrike" cap="none" normalizeH="0" baseline="0" dirty="0">
                          <a:ln>
                            <a:noFill/>
                          </a:ln>
                          <a:solidFill>
                            <a:srgbClr val="FF0000"/>
                          </a:solidFill>
                          <a:effectLst/>
                          <a:latin typeface="Yu Mincho" panose="02020400000000000000" pitchFamily="18" charset="-128"/>
                          <a:ea typeface="Yu Mincho" panose="02020400000000000000" pitchFamily="18" charset="-128"/>
                          <a:cs typeface="游明朝" panose="02020400000000000000" pitchFamily="18" charset="-128"/>
                        </a:rPr>
                        <a:t>ゴルフ場の審査結果は火曜日から翌週の月曜日</a:t>
                      </a:r>
                      <a:r>
                        <a:rPr kumimoji="1" lang="en-US" altLang="ja-JP" sz="900" b="0" i="0" u="none" strike="noStrike" cap="none" normalizeH="0" baseline="0" dirty="0">
                          <a:ln>
                            <a:noFill/>
                          </a:ln>
                          <a:solidFill>
                            <a:srgbClr val="FF0000"/>
                          </a:solidFill>
                          <a:effectLst/>
                          <a:latin typeface="Yu Mincho" panose="02020400000000000000" pitchFamily="18" charset="-128"/>
                          <a:ea typeface="Yu Mincho" panose="02020400000000000000" pitchFamily="18" charset="-128"/>
                          <a:cs typeface="游明朝" panose="02020400000000000000" pitchFamily="18" charset="-128"/>
                        </a:rPr>
                        <a:t>17</a:t>
                      </a:r>
                      <a:r>
                        <a:rPr kumimoji="1" lang="ja-JP" altLang="en-US" sz="900" b="0" i="0" u="none" strike="noStrike" cap="none" normalizeH="0" baseline="0" dirty="0">
                          <a:ln>
                            <a:noFill/>
                          </a:ln>
                          <a:solidFill>
                            <a:srgbClr val="FF0000"/>
                          </a:solidFill>
                          <a:effectLst/>
                          <a:latin typeface="Yu Mincho" panose="02020400000000000000" pitchFamily="18" charset="-128"/>
                          <a:ea typeface="Yu Mincho" panose="02020400000000000000" pitchFamily="18" charset="-128"/>
                          <a:cs typeface="游明朝" panose="02020400000000000000" pitchFamily="18" charset="-128"/>
                        </a:rPr>
                        <a:t>時までの問い合わせ分を、翌週の金曜日</a:t>
                      </a:r>
                      <a:r>
                        <a:rPr kumimoji="1" lang="en-US" altLang="ja-JP" sz="900" b="0" i="0" u="none" strike="noStrike" cap="none" normalizeH="0" baseline="0" dirty="0">
                          <a:ln>
                            <a:noFill/>
                          </a:ln>
                          <a:solidFill>
                            <a:srgbClr val="FF0000"/>
                          </a:solidFill>
                          <a:effectLst/>
                          <a:latin typeface="Yu Mincho" panose="02020400000000000000" pitchFamily="18" charset="-128"/>
                          <a:ea typeface="Yu Mincho" panose="02020400000000000000" pitchFamily="18" charset="-128"/>
                          <a:cs typeface="游明朝" panose="02020400000000000000" pitchFamily="18" charset="-128"/>
                        </a:rPr>
                        <a:t>17</a:t>
                      </a:r>
                      <a:r>
                        <a:rPr kumimoji="1" lang="ja-JP" altLang="en-US" sz="900" b="0" i="0" u="none" strike="noStrike" cap="none" normalizeH="0" baseline="0" dirty="0">
                          <a:ln>
                            <a:noFill/>
                          </a:ln>
                          <a:solidFill>
                            <a:srgbClr val="FF0000"/>
                          </a:solidFill>
                          <a:effectLst/>
                          <a:latin typeface="Yu Mincho" panose="02020400000000000000" pitchFamily="18" charset="-128"/>
                          <a:ea typeface="Yu Mincho" panose="02020400000000000000" pitchFamily="18" charset="-128"/>
                          <a:cs typeface="游明朝" panose="02020400000000000000" pitchFamily="18" charset="-128"/>
                        </a:rPr>
                        <a:t>時以降にお戻しさせて頂きます。</a:t>
                      </a:r>
                    </a:p>
                  </a:txBody>
                  <a:tcPr marL="68583" marR="68583" marT="34292" marB="34292"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593724">
                <a:tc>
                  <a:txBody>
                    <a:bodyPr/>
                    <a:lstStyle>
                      <a:lvl1pPr defTabSz="1006475">
                        <a:lnSpc>
                          <a:spcPct val="90000"/>
                        </a:lnSpc>
                        <a:spcBef>
                          <a:spcPts val="1100"/>
                        </a:spcBef>
                        <a:buFont typeface="Arial" panose="020B0604020202020204" pitchFamily="34" charset="0"/>
                        <a:defRPr kumimoji="1" sz="2600">
                          <a:solidFill>
                            <a:schemeClr val="tx1"/>
                          </a:solidFill>
                          <a:latin typeface="Cambria" panose="02040503050406030204" pitchFamily="18" charset="0"/>
                        </a:defRPr>
                      </a:lvl1pPr>
                      <a:lvl2pPr marL="742950" indent="-285750" defTabSz="1006475">
                        <a:lnSpc>
                          <a:spcPct val="90000"/>
                        </a:lnSpc>
                        <a:spcBef>
                          <a:spcPts val="550"/>
                        </a:spcBef>
                        <a:buFont typeface="Arial" panose="020B0604020202020204" pitchFamily="34" charset="0"/>
                        <a:defRPr kumimoji="1" sz="2200">
                          <a:solidFill>
                            <a:schemeClr val="tx1"/>
                          </a:solidFill>
                          <a:latin typeface="Cambria" panose="02040503050406030204" pitchFamily="18" charset="0"/>
                        </a:defRPr>
                      </a:lvl2pPr>
                      <a:lvl3pPr marL="1143000" indent="-228600" defTabSz="1006475">
                        <a:lnSpc>
                          <a:spcPct val="90000"/>
                        </a:lnSpc>
                        <a:spcBef>
                          <a:spcPts val="550"/>
                        </a:spcBef>
                        <a:buFont typeface="Arial" panose="020B0604020202020204" pitchFamily="34" charset="0"/>
                        <a:defRPr kumimoji="1" sz="2000">
                          <a:solidFill>
                            <a:schemeClr val="tx1"/>
                          </a:solidFill>
                          <a:latin typeface="Cambria" panose="02040503050406030204" pitchFamily="18" charset="0"/>
                        </a:defRPr>
                      </a:lvl3pPr>
                      <a:lvl4pPr marL="1600200" indent="-228600" defTabSz="1006475">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4pPr>
                      <a:lvl5pPr marL="2057400" indent="-228600" defTabSz="1006475">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5pPr>
                      <a:lvl6pPr marL="25146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6pPr>
                      <a:lvl7pPr marL="29718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7pPr>
                      <a:lvl8pPr marL="34290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8pPr>
                      <a:lvl9pPr marL="38862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9pPr>
                    </a:lstStyle>
                    <a:p>
                      <a:pPr marL="0" marR="0" lvl="0" indent="0" algn="l" defTabSz="1006475" rtl="0" eaLnBrk="1" fontAlgn="base" latinLnBrk="0" hangingPunct="1">
                        <a:lnSpc>
                          <a:spcPct val="11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Yu Mincho" panose="02020400000000000000" pitchFamily="18" charset="-128"/>
                        <a:ea typeface="Yu Mincho" panose="02020400000000000000" pitchFamily="18" charset="-128"/>
                      </a:endParaRPr>
                    </a:p>
                  </a:txBody>
                  <a:tcPr marL="68583" marR="68583" marT="34292" marB="34292" anchor="ctr" horzOverflow="overflow">
                    <a:lnL>
                      <a:noFill/>
                    </a:lnL>
                    <a:lnR>
                      <a:noFill/>
                    </a:lnR>
                    <a:lnT>
                      <a:noFill/>
                    </a:lnT>
                    <a:lnB>
                      <a:noFill/>
                    </a:lnB>
                    <a:lnTlToBr>
                      <a:noFill/>
                    </a:lnTlToBr>
                    <a:lnBlToTr>
                      <a:noFill/>
                    </a:lnBlToTr>
                    <a:noFill/>
                  </a:tcPr>
                </a:tc>
                <a:tc>
                  <a:txBody>
                    <a:bodyPr/>
                    <a:lstStyle>
                      <a:lvl1pPr defTabSz="685800">
                        <a:lnSpc>
                          <a:spcPct val="90000"/>
                        </a:lnSpc>
                        <a:spcBef>
                          <a:spcPts val="1100"/>
                        </a:spcBef>
                        <a:buFont typeface="Arial" panose="020B0604020202020204" pitchFamily="34" charset="0"/>
                        <a:defRPr kumimoji="1" sz="2600">
                          <a:solidFill>
                            <a:schemeClr val="tx1"/>
                          </a:solidFill>
                          <a:latin typeface="Cambria" panose="02040503050406030204" pitchFamily="18" charset="0"/>
                        </a:defRPr>
                      </a:lvl1pPr>
                      <a:lvl2pPr marL="742950" indent="-285750" defTabSz="685800">
                        <a:lnSpc>
                          <a:spcPct val="90000"/>
                        </a:lnSpc>
                        <a:spcBef>
                          <a:spcPts val="550"/>
                        </a:spcBef>
                        <a:buFont typeface="Arial" panose="020B0604020202020204" pitchFamily="34" charset="0"/>
                        <a:defRPr kumimoji="1" sz="2200">
                          <a:solidFill>
                            <a:schemeClr val="tx1"/>
                          </a:solidFill>
                          <a:latin typeface="Cambria" panose="02040503050406030204" pitchFamily="18" charset="0"/>
                        </a:defRPr>
                      </a:lvl2pPr>
                      <a:lvl3pPr marL="1143000" indent="-228600" defTabSz="685800">
                        <a:lnSpc>
                          <a:spcPct val="90000"/>
                        </a:lnSpc>
                        <a:spcBef>
                          <a:spcPts val="550"/>
                        </a:spcBef>
                        <a:buFont typeface="Arial" panose="020B0604020202020204" pitchFamily="34" charset="0"/>
                        <a:defRPr kumimoji="1" sz="2000">
                          <a:solidFill>
                            <a:schemeClr val="tx1"/>
                          </a:solidFill>
                          <a:latin typeface="Cambria" panose="02040503050406030204" pitchFamily="18" charset="0"/>
                        </a:defRPr>
                      </a:lvl3pPr>
                      <a:lvl4pPr marL="1600200" indent="-228600" defTabSz="685800">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4pPr>
                      <a:lvl5pPr marL="2057400" indent="-228600" defTabSz="685800">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5pPr>
                      <a:lvl6pPr marL="25146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6pPr>
                      <a:lvl7pPr marL="29718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7pPr>
                      <a:lvl8pPr marL="34290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8pPr>
                      <a:lvl9pPr marL="38862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9pPr>
                    </a:lstStyle>
                    <a:p>
                      <a:pPr marL="0" marR="0" lvl="0" indent="0" algn="l" defTabSz="685800" rtl="0" eaLnBrk="1" fontAlgn="base" latinLnBrk="0" hangingPunct="1">
                        <a:lnSpc>
                          <a:spcPct val="110000"/>
                        </a:lnSpc>
                        <a:spcBef>
                          <a:spcPct val="0"/>
                        </a:spcBef>
                        <a:spcAft>
                          <a:spcPct val="0"/>
                        </a:spcAft>
                        <a:buClrTx/>
                        <a:buSzTx/>
                        <a:buFontTx/>
                        <a:buNone/>
                        <a:tabLst/>
                      </a:pPr>
                      <a:r>
                        <a:rPr kumimoji="1" lang="ja-JP" altLang="en-US"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当社営業担当にご確認ください。</a:t>
                      </a:r>
                      <a:endParaRPr kumimoji="1" lang="en-US" altLang="ja-JP"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endParaRPr>
                    </a:p>
                  </a:txBody>
                  <a:tcPr marL="68583" marR="68583" marT="34292" marB="34292"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098007">
                <a:tc>
                  <a:txBody>
                    <a:bodyPr/>
                    <a:lstStyle>
                      <a:lvl1pPr defTabSz="1006475">
                        <a:lnSpc>
                          <a:spcPct val="90000"/>
                        </a:lnSpc>
                        <a:spcBef>
                          <a:spcPts val="1100"/>
                        </a:spcBef>
                        <a:buFont typeface="Arial" panose="020B0604020202020204" pitchFamily="34" charset="0"/>
                        <a:defRPr kumimoji="1" sz="2600">
                          <a:solidFill>
                            <a:schemeClr val="tx1"/>
                          </a:solidFill>
                          <a:latin typeface="Cambria" panose="02040503050406030204" pitchFamily="18" charset="0"/>
                        </a:defRPr>
                      </a:lvl1pPr>
                      <a:lvl2pPr marL="742950" indent="-285750" defTabSz="1006475">
                        <a:lnSpc>
                          <a:spcPct val="90000"/>
                        </a:lnSpc>
                        <a:spcBef>
                          <a:spcPts val="550"/>
                        </a:spcBef>
                        <a:buFont typeface="Arial" panose="020B0604020202020204" pitchFamily="34" charset="0"/>
                        <a:defRPr kumimoji="1" sz="2200">
                          <a:solidFill>
                            <a:schemeClr val="tx1"/>
                          </a:solidFill>
                          <a:latin typeface="Cambria" panose="02040503050406030204" pitchFamily="18" charset="0"/>
                        </a:defRPr>
                      </a:lvl2pPr>
                      <a:lvl3pPr marL="1143000" indent="-228600" defTabSz="1006475">
                        <a:lnSpc>
                          <a:spcPct val="90000"/>
                        </a:lnSpc>
                        <a:spcBef>
                          <a:spcPts val="550"/>
                        </a:spcBef>
                        <a:buFont typeface="Arial" panose="020B0604020202020204" pitchFamily="34" charset="0"/>
                        <a:defRPr kumimoji="1" sz="2000">
                          <a:solidFill>
                            <a:schemeClr val="tx1"/>
                          </a:solidFill>
                          <a:latin typeface="Cambria" panose="02040503050406030204" pitchFamily="18" charset="0"/>
                        </a:defRPr>
                      </a:lvl3pPr>
                      <a:lvl4pPr marL="1600200" indent="-228600" defTabSz="1006475">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4pPr>
                      <a:lvl5pPr marL="2057400" indent="-228600" defTabSz="1006475">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5pPr>
                      <a:lvl6pPr marL="25146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6pPr>
                      <a:lvl7pPr marL="29718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7pPr>
                      <a:lvl8pPr marL="34290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8pPr>
                      <a:lvl9pPr marL="38862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9pPr>
                    </a:lstStyle>
                    <a:p>
                      <a:pPr marL="0" marR="0" lvl="0" indent="0" algn="l" defTabSz="1006475" rtl="0" eaLnBrk="1" fontAlgn="base" latinLnBrk="0" hangingPunct="1">
                        <a:lnSpc>
                          <a:spcPct val="11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Yu Mincho" panose="02020400000000000000" pitchFamily="18" charset="-128"/>
                        <a:ea typeface="Yu Mincho" panose="02020400000000000000" pitchFamily="18" charset="-128"/>
                      </a:endParaRPr>
                    </a:p>
                  </a:txBody>
                  <a:tcPr marL="68583" marR="68583" marT="34292" marB="34292" anchor="ctr" horzOverflow="overflow">
                    <a:lnL>
                      <a:noFill/>
                    </a:lnL>
                    <a:lnR>
                      <a:noFill/>
                    </a:lnR>
                    <a:lnT>
                      <a:noFill/>
                    </a:lnT>
                    <a:lnB>
                      <a:noFill/>
                    </a:lnB>
                    <a:lnTlToBr>
                      <a:noFill/>
                    </a:lnTlToBr>
                    <a:lnBlToTr>
                      <a:noFill/>
                    </a:lnBlToTr>
                    <a:noFill/>
                  </a:tcPr>
                </a:tc>
                <a:tc>
                  <a:txBody>
                    <a:bodyPr/>
                    <a:lstStyle>
                      <a:lvl1pPr defTabSz="685800">
                        <a:lnSpc>
                          <a:spcPct val="90000"/>
                        </a:lnSpc>
                        <a:spcBef>
                          <a:spcPts val="1100"/>
                        </a:spcBef>
                        <a:buFont typeface="Arial" panose="020B0604020202020204" pitchFamily="34" charset="0"/>
                        <a:defRPr kumimoji="1" sz="2600">
                          <a:solidFill>
                            <a:schemeClr val="tx1"/>
                          </a:solidFill>
                          <a:latin typeface="Cambria" panose="02040503050406030204" pitchFamily="18" charset="0"/>
                        </a:defRPr>
                      </a:lvl1pPr>
                      <a:lvl2pPr marL="742950" indent="-285750" defTabSz="685800">
                        <a:lnSpc>
                          <a:spcPct val="90000"/>
                        </a:lnSpc>
                        <a:spcBef>
                          <a:spcPts val="550"/>
                        </a:spcBef>
                        <a:buFont typeface="Arial" panose="020B0604020202020204" pitchFamily="34" charset="0"/>
                        <a:defRPr kumimoji="1" sz="2200">
                          <a:solidFill>
                            <a:schemeClr val="tx1"/>
                          </a:solidFill>
                          <a:latin typeface="Cambria" panose="02040503050406030204" pitchFamily="18" charset="0"/>
                        </a:defRPr>
                      </a:lvl2pPr>
                      <a:lvl3pPr marL="1143000" indent="-228600" defTabSz="685800">
                        <a:lnSpc>
                          <a:spcPct val="90000"/>
                        </a:lnSpc>
                        <a:spcBef>
                          <a:spcPts val="550"/>
                        </a:spcBef>
                        <a:buFont typeface="Arial" panose="020B0604020202020204" pitchFamily="34" charset="0"/>
                        <a:defRPr kumimoji="1" sz="2000">
                          <a:solidFill>
                            <a:schemeClr val="tx1"/>
                          </a:solidFill>
                          <a:latin typeface="Cambria" panose="02040503050406030204" pitchFamily="18" charset="0"/>
                        </a:defRPr>
                      </a:lvl3pPr>
                      <a:lvl4pPr marL="1600200" indent="-228600" defTabSz="685800">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4pPr>
                      <a:lvl5pPr marL="2057400" indent="-228600" defTabSz="685800">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5pPr>
                      <a:lvl6pPr marL="25146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6pPr>
                      <a:lvl7pPr marL="29718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7pPr>
                      <a:lvl8pPr marL="34290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8pPr>
                      <a:lvl9pPr marL="38862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9pPr>
                    </a:lstStyle>
                    <a:p>
                      <a:pPr marL="0" marR="0" lvl="0" indent="0" algn="l" defTabSz="685800" rtl="0" eaLnBrk="1" fontAlgn="base" latinLnBrk="0" hangingPunct="1">
                        <a:lnSpc>
                          <a:spcPct val="110000"/>
                        </a:lnSpc>
                        <a:spcBef>
                          <a:spcPct val="0"/>
                        </a:spcBef>
                        <a:spcAft>
                          <a:spcPct val="0"/>
                        </a:spcAft>
                        <a:buClrTx/>
                        <a:buSzTx/>
                        <a:buFontTx/>
                        <a:buNone/>
                        <a:tabLst/>
                      </a:pPr>
                      <a:r>
                        <a:rPr kumimoji="1" lang="ja-JP" altLang="en-US"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仮押さえが必要な場合、当社営業担当にご依頼ください。</a:t>
                      </a:r>
                      <a:endParaRPr kumimoji="1" lang="en-US" altLang="ja-JP"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endParaRPr>
                    </a:p>
                    <a:p>
                      <a:pPr marL="0" marR="0" lvl="0" indent="0" algn="l" defTabSz="685800" rtl="0" eaLnBrk="1" fontAlgn="base" latinLnBrk="0" hangingPunct="1">
                        <a:lnSpc>
                          <a:spcPct val="110000"/>
                        </a:lnSpc>
                        <a:spcBef>
                          <a:spcPct val="0"/>
                        </a:spcBef>
                        <a:spcAft>
                          <a:spcPct val="0"/>
                        </a:spcAft>
                        <a:buClrTx/>
                        <a:buSzTx/>
                        <a:buFontTx/>
                        <a:buNone/>
                        <a:tabLst/>
                      </a:pPr>
                      <a:r>
                        <a:rPr kumimoji="1" lang="ja-JP" altLang="en-US"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有効期間は「メールでの仮押さえ依頼日を含めて</a:t>
                      </a:r>
                      <a:r>
                        <a:rPr kumimoji="1" lang="en-US" altLang="ja-JP"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5</a:t>
                      </a:r>
                      <a:r>
                        <a:rPr kumimoji="1" lang="ja-JP" altLang="en-US"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営業日以内」とし、最終日の</a:t>
                      </a:r>
                      <a:r>
                        <a:rPr kumimoji="1" lang="en-US" altLang="ja-JP"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17</a:t>
                      </a:r>
                      <a:r>
                        <a:rPr kumimoji="1" lang="ja-JP" altLang="en-US"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時に自動解放いたします。</a:t>
                      </a:r>
                      <a:endParaRPr kumimoji="1" lang="en-US" altLang="ja-JP"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endParaRPr>
                    </a:p>
                    <a:p>
                      <a:pPr marL="0" marR="0" lvl="0" indent="0" algn="l" defTabSz="685800" rtl="0" eaLnBrk="1" fontAlgn="base" latinLnBrk="0" hangingPunct="1">
                        <a:lnSpc>
                          <a:spcPct val="110000"/>
                        </a:lnSpc>
                        <a:spcBef>
                          <a:spcPct val="0"/>
                        </a:spcBef>
                        <a:spcAft>
                          <a:spcPct val="0"/>
                        </a:spcAft>
                        <a:buClrTx/>
                        <a:buSzTx/>
                        <a:buFontTx/>
                        <a:buNone/>
                        <a:tabLst/>
                      </a:pPr>
                      <a:r>
                        <a:rPr kumimoji="1" lang="ja-JP" altLang="en-US"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仮押さえは複数回可能です。</a:t>
                      </a:r>
                    </a:p>
                    <a:p>
                      <a:pPr marL="0" marR="0" lvl="0" indent="0" algn="l" defTabSz="685800" rtl="0" eaLnBrk="1" fontAlgn="base" latinLnBrk="0" hangingPunct="1">
                        <a:lnSpc>
                          <a:spcPct val="110000"/>
                        </a:lnSpc>
                        <a:spcBef>
                          <a:spcPct val="0"/>
                        </a:spcBef>
                        <a:spcAft>
                          <a:spcPct val="0"/>
                        </a:spcAft>
                        <a:buClrTx/>
                        <a:buSzTx/>
                        <a:buFontTx/>
                        <a:buNone/>
                        <a:tabLst/>
                      </a:pPr>
                      <a:r>
                        <a:rPr kumimoji="1" lang="ja-JP" altLang="en-US"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    </a:t>
                      </a:r>
                      <a:r>
                        <a:rPr kumimoji="1" lang="en-US" altLang="ja-JP"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 </a:t>
                      </a:r>
                      <a:r>
                        <a:rPr kumimoji="1" lang="ja-JP" altLang="en-US"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条件</a:t>
                      </a:r>
                      <a:r>
                        <a:rPr kumimoji="1" lang="en-US" altLang="ja-JP"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 : </a:t>
                      </a:r>
                      <a:r>
                        <a:rPr kumimoji="1" lang="ja-JP" altLang="en-US"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同一広告主による</a:t>
                      </a:r>
                      <a:r>
                        <a:rPr kumimoji="1" lang="en-US" altLang="ja-JP"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2</a:t>
                      </a:r>
                      <a:r>
                        <a:rPr kumimoji="1" lang="ja-JP" altLang="en-US"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回目以降の仮押さえは、有効期間を過ぎたことによる仮押さえの解除から</a:t>
                      </a:r>
                      <a:r>
                        <a:rPr kumimoji="1" lang="en-US" altLang="ja-JP"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5</a:t>
                      </a:r>
                      <a:r>
                        <a:rPr kumimoji="1" lang="ja-JP" altLang="en-US"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営業日以上経過してからであれば可能となります。</a:t>
                      </a:r>
                    </a:p>
                    <a:p>
                      <a:pPr marL="0" marR="0" lvl="0" indent="0" algn="l" defTabSz="685800" rtl="0" eaLnBrk="1" fontAlgn="base" latinLnBrk="0" hangingPunct="1">
                        <a:lnSpc>
                          <a:spcPct val="110000"/>
                        </a:lnSpc>
                        <a:spcBef>
                          <a:spcPct val="0"/>
                        </a:spcBef>
                        <a:spcAft>
                          <a:spcPct val="0"/>
                        </a:spcAft>
                        <a:buClrTx/>
                        <a:buSzTx/>
                        <a:buFontTx/>
                        <a:buNone/>
                        <a:tabLst/>
                      </a:pPr>
                      <a:r>
                        <a:rPr kumimoji="1" lang="ja-JP" altLang="en-US"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    </a:t>
                      </a:r>
                      <a:r>
                        <a:rPr kumimoji="1" lang="en-US" altLang="ja-JP"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 ※ </a:t>
                      </a:r>
                      <a:r>
                        <a:rPr kumimoji="1" lang="ja-JP" altLang="en-US"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上限なし</a:t>
                      </a:r>
                    </a:p>
                    <a:p>
                      <a:pPr marL="0" marR="0" lvl="0" indent="0" algn="l" defTabSz="685800" rtl="0" eaLnBrk="1" fontAlgn="base" latinLnBrk="0" hangingPunct="1">
                        <a:lnSpc>
                          <a:spcPct val="110000"/>
                        </a:lnSpc>
                        <a:spcBef>
                          <a:spcPct val="0"/>
                        </a:spcBef>
                        <a:spcAft>
                          <a:spcPct val="0"/>
                        </a:spcAft>
                        <a:buClrTx/>
                        <a:buSzTx/>
                        <a:buFontTx/>
                        <a:buNone/>
                        <a:tabLst/>
                      </a:pPr>
                      <a:r>
                        <a:rPr kumimoji="1" lang="ja-JP" altLang="en-US"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仮押さえ期間中の追加での仮押さえは、一番早い仮押さえ期日に合わせるものとします。</a:t>
                      </a:r>
                    </a:p>
                    <a:p>
                      <a:pPr marL="0" marR="0" lvl="0" indent="0" algn="l" defTabSz="685800" rtl="0" eaLnBrk="1" fontAlgn="base" latinLnBrk="0" hangingPunct="1">
                        <a:lnSpc>
                          <a:spcPct val="110000"/>
                        </a:lnSpc>
                        <a:spcBef>
                          <a:spcPct val="0"/>
                        </a:spcBef>
                        <a:spcAft>
                          <a:spcPct val="0"/>
                        </a:spcAft>
                        <a:buClrTx/>
                        <a:buSzTx/>
                        <a:buFontTx/>
                        <a:buNone/>
                        <a:tabLst/>
                      </a:pPr>
                      <a:endParaRPr kumimoji="1" lang="en-US" altLang="ja-JP"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endParaRPr>
                    </a:p>
                  </a:txBody>
                  <a:tcPr marL="68583" marR="68583" marT="34292" marB="34292"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605228">
                <a:tc>
                  <a:txBody>
                    <a:bodyPr/>
                    <a:lstStyle>
                      <a:lvl1pPr defTabSz="1006475">
                        <a:lnSpc>
                          <a:spcPct val="90000"/>
                        </a:lnSpc>
                        <a:spcBef>
                          <a:spcPts val="1100"/>
                        </a:spcBef>
                        <a:buFont typeface="Arial" panose="020B0604020202020204" pitchFamily="34" charset="0"/>
                        <a:defRPr kumimoji="1" sz="2600">
                          <a:solidFill>
                            <a:schemeClr val="tx1"/>
                          </a:solidFill>
                          <a:latin typeface="Cambria" panose="02040503050406030204" pitchFamily="18" charset="0"/>
                        </a:defRPr>
                      </a:lvl1pPr>
                      <a:lvl2pPr marL="742950" indent="-285750" defTabSz="1006475">
                        <a:lnSpc>
                          <a:spcPct val="90000"/>
                        </a:lnSpc>
                        <a:spcBef>
                          <a:spcPts val="550"/>
                        </a:spcBef>
                        <a:buFont typeface="Arial" panose="020B0604020202020204" pitchFamily="34" charset="0"/>
                        <a:defRPr kumimoji="1" sz="2200">
                          <a:solidFill>
                            <a:schemeClr val="tx1"/>
                          </a:solidFill>
                          <a:latin typeface="Cambria" panose="02040503050406030204" pitchFamily="18" charset="0"/>
                        </a:defRPr>
                      </a:lvl2pPr>
                      <a:lvl3pPr marL="1143000" indent="-228600" defTabSz="1006475">
                        <a:lnSpc>
                          <a:spcPct val="90000"/>
                        </a:lnSpc>
                        <a:spcBef>
                          <a:spcPts val="550"/>
                        </a:spcBef>
                        <a:buFont typeface="Arial" panose="020B0604020202020204" pitchFamily="34" charset="0"/>
                        <a:defRPr kumimoji="1" sz="2000">
                          <a:solidFill>
                            <a:schemeClr val="tx1"/>
                          </a:solidFill>
                          <a:latin typeface="Cambria" panose="02040503050406030204" pitchFamily="18" charset="0"/>
                        </a:defRPr>
                      </a:lvl3pPr>
                      <a:lvl4pPr marL="1600200" indent="-228600" defTabSz="1006475">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4pPr>
                      <a:lvl5pPr marL="2057400" indent="-228600" defTabSz="1006475">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5pPr>
                      <a:lvl6pPr marL="25146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6pPr>
                      <a:lvl7pPr marL="29718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7pPr>
                      <a:lvl8pPr marL="34290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8pPr>
                      <a:lvl9pPr marL="38862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9pPr>
                    </a:lstStyle>
                    <a:p>
                      <a:pPr marL="0" marR="0" lvl="0" indent="0" algn="l" defTabSz="1006475" rtl="0" eaLnBrk="1" fontAlgn="base" latinLnBrk="0" hangingPunct="1">
                        <a:lnSpc>
                          <a:spcPct val="11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Yu Mincho" panose="02020400000000000000" pitchFamily="18" charset="-128"/>
                        <a:ea typeface="Yu Mincho" panose="02020400000000000000" pitchFamily="18" charset="-128"/>
                      </a:endParaRPr>
                    </a:p>
                  </a:txBody>
                  <a:tcPr marL="68583" marR="68583" marT="34292" marB="34292" anchor="ctr" horzOverflow="overflow">
                    <a:lnL>
                      <a:noFill/>
                    </a:lnL>
                    <a:lnR>
                      <a:noFill/>
                    </a:lnR>
                    <a:lnT>
                      <a:noFill/>
                    </a:lnT>
                    <a:lnB>
                      <a:noFill/>
                    </a:lnB>
                    <a:lnTlToBr>
                      <a:noFill/>
                    </a:lnTlToBr>
                    <a:lnBlToTr>
                      <a:noFill/>
                    </a:lnBlToTr>
                    <a:noFill/>
                  </a:tcPr>
                </a:tc>
                <a:tc>
                  <a:txBody>
                    <a:bodyPr/>
                    <a:lstStyle>
                      <a:lvl1pPr defTabSz="685800">
                        <a:lnSpc>
                          <a:spcPct val="90000"/>
                        </a:lnSpc>
                        <a:spcBef>
                          <a:spcPts val="1100"/>
                        </a:spcBef>
                        <a:buFont typeface="Arial" panose="020B0604020202020204" pitchFamily="34" charset="0"/>
                        <a:defRPr kumimoji="1" sz="2600">
                          <a:solidFill>
                            <a:schemeClr val="tx1"/>
                          </a:solidFill>
                          <a:latin typeface="Cambria" panose="02040503050406030204" pitchFamily="18" charset="0"/>
                        </a:defRPr>
                      </a:lvl1pPr>
                      <a:lvl2pPr marL="742950" indent="-285750" defTabSz="685800">
                        <a:lnSpc>
                          <a:spcPct val="90000"/>
                        </a:lnSpc>
                        <a:spcBef>
                          <a:spcPts val="550"/>
                        </a:spcBef>
                        <a:buFont typeface="Arial" panose="020B0604020202020204" pitchFamily="34" charset="0"/>
                        <a:defRPr kumimoji="1" sz="2200">
                          <a:solidFill>
                            <a:schemeClr val="tx1"/>
                          </a:solidFill>
                          <a:latin typeface="Cambria" panose="02040503050406030204" pitchFamily="18" charset="0"/>
                        </a:defRPr>
                      </a:lvl2pPr>
                      <a:lvl3pPr marL="1143000" indent="-228600" defTabSz="685800">
                        <a:lnSpc>
                          <a:spcPct val="90000"/>
                        </a:lnSpc>
                        <a:spcBef>
                          <a:spcPts val="550"/>
                        </a:spcBef>
                        <a:buFont typeface="Arial" panose="020B0604020202020204" pitchFamily="34" charset="0"/>
                        <a:defRPr kumimoji="1" sz="2000">
                          <a:solidFill>
                            <a:schemeClr val="tx1"/>
                          </a:solidFill>
                          <a:latin typeface="Cambria" panose="02040503050406030204" pitchFamily="18" charset="0"/>
                        </a:defRPr>
                      </a:lvl3pPr>
                      <a:lvl4pPr marL="1600200" indent="-228600" defTabSz="685800">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4pPr>
                      <a:lvl5pPr marL="2057400" indent="-228600" defTabSz="685800">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5pPr>
                      <a:lvl6pPr marL="25146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6pPr>
                      <a:lvl7pPr marL="29718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7pPr>
                      <a:lvl8pPr marL="34290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8pPr>
                      <a:lvl9pPr marL="38862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9pPr>
                    </a:lstStyle>
                    <a:p>
                      <a:pPr marL="0" marR="0" lvl="0" indent="0" algn="l" defTabSz="685800" rtl="0" eaLnBrk="1" fontAlgn="base" latinLnBrk="0" hangingPunct="1">
                        <a:lnSpc>
                          <a:spcPct val="110000"/>
                        </a:lnSpc>
                        <a:spcBef>
                          <a:spcPct val="0"/>
                        </a:spcBef>
                        <a:spcAft>
                          <a:spcPct val="0"/>
                        </a:spcAft>
                        <a:buClrTx/>
                        <a:buSzTx/>
                        <a:buFontTx/>
                        <a:buNone/>
                        <a:tabLst/>
                      </a:pPr>
                      <a:r>
                        <a:rPr kumimoji="1" lang="ja-JP" altLang="en-US"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クリエイティブ考査を行います。</a:t>
                      </a:r>
                      <a:endParaRPr kumimoji="1" lang="en-US" altLang="ja-JP"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endParaRPr>
                    </a:p>
                    <a:p>
                      <a:pPr marL="0" marR="0" lvl="0" indent="0" algn="l" defTabSz="685800" rtl="0" eaLnBrk="1" fontAlgn="base" latinLnBrk="0" hangingPunct="1">
                        <a:lnSpc>
                          <a:spcPct val="110000"/>
                        </a:lnSpc>
                        <a:spcBef>
                          <a:spcPct val="0"/>
                        </a:spcBef>
                        <a:spcAft>
                          <a:spcPct val="0"/>
                        </a:spcAft>
                        <a:buClrTx/>
                        <a:buSzTx/>
                        <a:buFontTx/>
                        <a:buNone/>
                        <a:tabLst/>
                      </a:pPr>
                      <a:r>
                        <a:rPr kumimoji="1" lang="ja-JP" altLang="en-US"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クリエイティブ考査を通さず申込をいただいても受領することは出来ません。</a:t>
                      </a:r>
                      <a:endParaRPr kumimoji="1" lang="en-US" altLang="ja-JP"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endParaRPr>
                    </a:p>
                    <a:p>
                      <a:pPr marL="0" marR="0" lvl="0" indent="0" algn="l" defTabSz="685800" rtl="0" eaLnBrk="1" fontAlgn="base" latinLnBrk="0" hangingPunct="1">
                        <a:lnSpc>
                          <a:spcPct val="110000"/>
                        </a:lnSpc>
                        <a:spcBef>
                          <a:spcPct val="0"/>
                        </a:spcBef>
                        <a:spcAft>
                          <a:spcPct val="0"/>
                        </a:spcAft>
                        <a:buClrTx/>
                        <a:buSzTx/>
                        <a:buFontTx/>
                        <a:buNone/>
                        <a:tabLst/>
                      </a:pPr>
                      <a:r>
                        <a:rPr kumimoji="1" lang="ja-JP" altLang="en-US"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考査はメールでご依頼ください。</a:t>
                      </a:r>
                      <a:endParaRPr kumimoji="1" lang="en-US" altLang="ja-JP"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endParaRPr>
                    </a:p>
                  </a:txBody>
                  <a:tcPr marL="68583" marR="68583" marT="34292" marB="34292"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504825">
                <a:tc>
                  <a:txBody>
                    <a:bodyPr/>
                    <a:lstStyle>
                      <a:lvl1pPr defTabSz="1006475">
                        <a:lnSpc>
                          <a:spcPct val="90000"/>
                        </a:lnSpc>
                        <a:spcBef>
                          <a:spcPts val="1100"/>
                        </a:spcBef>
                        <a:buFont typeface="Arial" panose="020B0604020202020204" pitchFamily="34" charset="0"/>
                        <a:defRPr kumimoji="1" sz="2600">
                          <a:solidFill>
                            <a:schemeClr val="tx1"/>
                          </a:solidFill>
                          <a:latin typeface="Cambria" panose="02040503050406030204" pitchFamily="18" charset="0"/>
                        </a:defRPr>
                      </a:lvl1pPr>
                      <a:lvl2pPr marL="742950" indent="-285750" defTabSz="1006475">
                        <a:lnSpc>
                          <a:spcPct val="90000"/>
                        </a:lnSpc>
                        <a:spcBef>
                          <a:spcPts val="550"/>
                        </a:spcBef>
                        <a:buFont typeface="Arial" panose="020B0604020202020204" pitchFamily="34" charset="0"/>
                        <a:defRPr kumimoji="1" sz="2200">
                          <a:solidFill>
                            <a:schemeClr val="tx1"/>
                          </a:solidFill>
                          <a:latin typeface="Cambria" panose="02040503050406030204" pitchFamily="18" charset="0"/>
                        </a:defRPr>
                      </a:lvl2pPr>
                      <a:lvl3pPr marL="1143000" indent="-228600" defTabSz="1006475">
                        <a:lnSpc>
                          <a:spcPct val="90000"/>
                        </a:lnSpc>
                        <a:spcBef>
                          <a:spcPts val="550"/>
                        </a:spcBef>
                        <a:buFont typeface="Arial" panose="020B0604020202020204" pitchFamily="34" charset="0"/>
                        <a:defRPr kumimoji="1" sz="2000">
                          <a:solidFill>
                            <a:schemeClr val="tx1"/>
                          </a:solidFill>
                          <a:latin typeface="Cambria" panose="02040503050406030204" pitchFamily="18" charset="0"/>
                        </a:defRPr>
                      </a:lvl3pPr>
                      <a:lvl4pPr marL="1600200" indent="-228600" defTabSz="1006475">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4pPr>
                      <a:lvl5pPr marL="2057400" indent="-228600" defTabSz="1006475">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5pPr>
                      <a:lvl6pPr marL="25146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6pPr>
                      <a:lvl7pPr marL="29718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7pPr>
                      <a:lvl8pPr marL="34290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8pPr>
                      <a:lvl9pPr marL="38862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9pPr>
                    </a:lstStyle>
                    <a:p>
                      <a:pPr marL="0" marR="0" lvl="0" indent="0" algn="l" defTabSz="1006475" rtl="0" eaLnBrk="1" fontAlgn="base" latinLnBrk="0" hangingPunct="1">
                        <a:lnSpc>
                          <a:spcPct val="11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Yu Mincho" panose="02020400000000000000" pitchFamily="18" charset="-128"/>
                        <a:ea typeface="Yu Mincho" panose="02020400000000000000" pitchFamily="18" charset="-128"/>
                      </a:endParaRPr>
                    </a:p>
                  </a:txBody>
                  <a:tcPr marL="68583" marR="68583" marT="34292" marB="34292" anchor="ctr" horzOverflow="overflow">
                    <a:lnL>
                      <a:noFill/>
                    </a:lnL>
                    <a:lnR>
                      <a:noFill/>
                    </a:lnR>
                    <a:lnT>
                      <a:noFill/>
                    </a:lnT>
                    <a:lnB>
                      <a:noFill/>
                    </a:lnB>
                    <a:lnTlToBr>
                      <a:noFill/>
                    </a:lnTlToBr>
                    <a:lnBlToTr>
                      <a:noFill/>
                    </a:lnBlToTr>
                    <a:noFill/>
                  </a:tcPr>
                </a:tc>
                <a:tc>
                  <a:txBody>
                    <a:bodyPr/>
                    <a:lstStyle>
                      <a:lvl1pPr defTabSz="685800">
                        <a:lnSpc>
                          <a:spcPct val="90000"/>
                        </a:lnSpc>
                        <a:spcBef>
                          <a:spcPts val="1100"/>
                        </a:spcBef>
                        <a:buFont typeface="Arial" panose="020B0604020202020204" pitchFamily="34" charset="0"/>
                        <a:defRPr kumimoji="1" sz="2600">
                          <a:solidFill>
                            <a:schemeClr val="tx1"/>
                          </a:solidFill>
                          <a:latin typeface="Cambria" panose="02040503050406030204" pitchFamily="18" charset="0"/>
                        </a:defRPr>
                      </a:lvl1pPr>
                      <a:lvl2pPr marL="742950" indent="-285750" defTabSz="685800">
                        <a:lnSpc>
                          <a:spcPct val="90000"/>
                        </a:lnSpc>
                        <a:spcBef>
                          <a:spcPts val="550"/>
                        </a:spcBef>
                        <a:buFont typeface="Arial" panose="020B0604020202020204" pitchFamily="34" charset="0"/>
                        <a:defRPr kumimoji="1" sz="2200">
                          <a:solidFill>
                            <a:schemeClr val="tx1"/>
                          </a:solidFill>
                          <a:latin typeface="Cambria" panose="02040503050406030204" pitchFamily="18" charset="0"/>
                        </a:defRPr>
                      </a:lvl2pPr>
                      <a:lvl3pPr marL="1143000" indent="-228600" defTabSz="685800">
                        <a:lnSpc>
                          <a:spcPct val="90000"/>
                        </a:lnSpc>
                        <a:spcBef>
                          <a:spcPts val="550"/>
                        </a:spcBef>
                        <a:buFont typeface="Arial" panose="020B0604020202020204" pitchFamily="34" charset="0"/>
                        <a:defRPr kumimoji="1" sz="2000">
                          <a:solidFill>
                            <a:schemeClr val="tx1"/>
                          </a:solidFill>
                          <a:latin typeface="Cambria" panose="02040503050406030204" pitchFamily="18" charset="0"/>
                        </a:defRPr>
                      </a:lvl3pPr>
                      <a:lvl4pPr marL="1600200" indent="-228600" defTabSz="685800">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4pPr>
                      <a:lvl5pPr marL="2057400" indent="-228600" defTabSz="685800">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5pPr>
                      <a:lvl6pPr marL="25146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6pPr>
                      <a:lvl7pPr marL="29718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7pPr>
                      <a:lvl8pPr marL="34290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8pPr>
                      <a:lvl9pPr marL="38862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9pPr>
                    </a:lstStyle>
                    <a:p>
                      <a:pPr marL="0" marR="0" lvl="0" indent="0" algn="l" defTabSz="685800" rtl="0" eaLnBrk="1" fontAlgn="base" latinLnBrk="0" hangingPunct="1">
                        <a:lnSpc>
                          <a:spcPct val="110000"/>
                        </a:lnSpc>
                        <a:spcBef>
                          <a:spcPct val="0"/>
                        </a:spcBef>
                        <a:spcAft>
                          <a:spcPct val="0"/>
                        </a:spcAft>
                        <a:buClrTx/>
                        <a:buSzTx/>
                        <a:buFontTx/>
                        <a:buNone/>
                        <a:tabLst/>
                      </a:pPr>
                      <a:r>
                        <a:rPr kumimoji="1" lang="ja-JP" altLang="en-US"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申込メールのフォーマットに記載の上、当社営業担当までご依頼</a:t>
                      </a:r>
                      <a:r>
                        <a:rPr kumimoji="1" lang="ja-JP" altLang="en-US" sz="1000" b="0" i="0" u="none" strike="noStrike" cap="none" normalizeH="0" baseline="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ください。</a:t>
                      </a:r>
                      <a:endParaRPr kumimoji="1" lang="ja-JP" altLang="en-US"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endParaRPr>
                    </a:p>
                    <a:p>
                      <a:pPr marL="0" marR="0" lvl="0" indent="0" algn="l" defTabSz="685800" rtl="0" eaLnBrk="1" fontAlgn="base" latinLnBrk="0" hangingPunct="1">
                        <a:lnSpc>
                          <a:spcPct val="110000"/>
                        </a:lnSpc>
                        <a:spcBef>
                          <a:spcPct val="0"/>
                        </a:spcBef>
                        <a:spcAft>
                          <a:spcPct val="0"/>
                        </a:spcAft>
                        <a:buClrTx/>
                        <a:buSzTx/>
                        <a:buFontTx/>
                        <a:buNone/>
                        <a:tabLst/>
                        <a:defRPr/>
                      </a:pPr>
                      <a:r>
                        <a:rPr kumimoji="1" lang="en-US" altLang="ja-JP" sz="8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a:t>
                      </a:r>
                      <a:r>
                        <a:rPr kumimoji="1" lang="ja-JP" altLang="en-US" sz="800" b="0" i="0" u="none" strike="noStrike" cap="none" normalizeH="0" baseline="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お申込の際は</a:t>
                      </a:r>
                      <a:r>
                        <a:rPr kumimoji="1" lang="en-US" altLang="ja-JP" sz="8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HP</a:t>
                      </a:r>
                      <a:r>
                        <a:rPr kumimoji="1" lang="ja-JP" altLang="en-US" sz="800" b="0" i="0" u="none" strike="noStrike" cap="none" normalizeH="0" baseline="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内にある広告掲載規約を必ずご確認の上、ご連絡下さい。</a:t>
                      </a:r>
                      <a:endParaRPr kumimoji="1" lang="en-US" altLang="ja-JP" sz="8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endParaRPr>
                    </a:p>
                    <a:p>
                      <a:pPr marL="0" marR="0" lvl="0" indent="0" algn="l" defTabSz="685800" rtl="0" eaLnBrk="1" fontAlgn="base" latinLnBrk="0" hangingPunct="1">
                        <a:lnSpc>
                          <a:spcPct val="110000"/>
                        </a:lnSpc>
                        <a:spcBef>
                          <a:spcPct val="0"/>
                        </a:spcBef>
                        <a:spcAft>
                          <a:spcPct val="0"/>
                        </a:spcAft>
                        <a:buClrTx/>
                        <a:buSzTx/>
                        <a:buFontTx/>
                        <a:buNone/>
                        <a:tabLst/>
                        <a:defRPr/>
                      </a:pPr>
                      <a:r>
                        <a:rPr kumimoji="1" lang="ja-JP" altLang="en-US" sz="800" b="0" i="0" u="none" strike="noStrike" cap="none" normalizeH="0" baseline="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　広告掲載規約：</a:t>
                      </a:r>
                      <a:r>
                        <a:rPr kumimoji="1" lang="en" altLang="ja-JP" sz="8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https://</a:t>
                      </a:r>
                      <a:r>
                        <a:rPr kumimoji="1" lang="en" altLang="ja-JP" sz="800" b="0" i="0" u="none" strike="noStrike" cap="none" normalizeH="0" baseline="0" dirty="0" err="1">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www.golfcart-vision.jp</a:t>
                      </a:r>
                      <a:r>
                        <a:rPr kumimoji="1" lang="en" altLang="ja-JP" sz="8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/term/</a:t>
                      </a:r>
                      <a:endParaRPr kumimoji="1" lang="en-US" altLang="ja-JP" sz="8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endParaRPr>
                    </a:p>
                  </a:txBody>
                  <a:tcPr marL="68583" marR="68583" marT="34292" marB="34292"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615950">
                <a:tc>
                  <a:txBody>
                    <a:bodyPr/>
                    <a:lstStyle>
                      <a:lvl1pPr defTabSz="1006475">
                        <a:lnSpc>
                          <a:spcPct val="90000"/>
                        </a:lnSpc>
                        <a:spcBef>
                          <a:spcPts val="1100"/>
                        </a:spcBef>
                        <a:buFont typeface="Arial" panose="020B0604020202020204" pitchFamily="34" charset="0"/>
                        <a:defRPr kumimoji="1" sz="2600">
                          <a:solidFill>
                            <a:schemeClr val="tx1"/>
                          </a:solidFill>
                          <a:latin typeface="Cambria" panose="02040503050406030204" pitchFamily="18" charset="0"/>
                        </a:defRPr>
                      </a:lvl1pPr>
                      <a:lvl2pPr marL="742950" indent="-285750" defTabSz="1006475">
                        <a:lnSpc>
                          <a:spcPct val="90000"/>
                        </a:lnSpc>
                        <a:spcBef>
                          <a:spcPts val="550"/>
                        </a:spcBef>
                        <a:buFont typeface="Arial" panose="020B0604020202020204" pitchFamily="34" charset="0"/>
                        <a:defRPr kumimoji="1" sz="2200">
                          <a:solidFill>
                            <a:schemeClr val="tx1"/>
                          </a:solidFill>
                          <a:latin typeface="Cambria" panose="02040503050406030204" pitchFamily="18" charset="0"/>
                        </a:defRPr>
                      </a:lvl2pPr>
                      <a:lvl3pPr marL="1143000" indent="-228600" defTabSz="1006475">
                        <a:lnSpc>
                          <a:spcPct val="90000"/>
                        </a:lnSpc>
                        <a:spcBef>
                          <a:spcPts val="550"/>
                        </a:spcBef>
                        <a:buFont typeface="Arial" panose="020B0604020202020204" pitchFamily="34" charset="0"/>
                        <a:defRPr kumimoji="1" sz="2000">
                          <a:solidFill>
                            <a:schemeClr val="tx1"/>
                          </a:solidFill>
                          <a:latin typeface="Cambria" panose="02040503050406030204" pitchFamily="18" charset="0"/>
                        </a:defRPr>
                      </a:lvl3pPr>
                      <a:lvl4pPr marL="1600200" indent="-228600" defTabSz="1006475">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4pPr>
                      <a:lvl5pPr marL="2057400" indent="-228600" defTabSz="1006475">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5pPr>
                      <a:lvl6pPr marL="25146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6pPr>
                      <a:lvl7pPr marL="29718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7pPr>
                      <a:lvl8pPr marL="34290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8pPr>
                      <a:lvl9pPr marL="38862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9pPr>
                    </a:lstStyle>
                    <a:p>
                      <a:pPr marL="0" marR="0" lvl="0" indent="0" algn="l" defTabSz="1006475" rtl="0" eaLnBrk="1" fontAlgn="base" latinLnBrk="0" hangingPunct="1">
                        <a:lnSpc>
                          <a:spcPct val="11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Yu Mincho" panose="02020400000000000000" pitchFamily="18" charset="-128"/>
                        <a:ea typeface="Yu Mincho" panose="02020400000000000000" pitchFamily="18" charset="-128"/>
                      </a:endParaRPr>
                    </a:p>
                  </a:txBody>
                  <a:tcPr marL="68583" marR="68583" marT="34292" marB="34292" anchor="ctr" horzOverflow="overflow">
                    <a:lnL>
                      <a:noFill/>
                    </a:lnL>
                    <a:lnR>
                      <a:noFill/>
                    </a:lnR>
                    <a:lnT>
                      <a:noFill/>
                    </a:lnT>
                    <a:lnB>
                      <a:noFill/>
                    </a:lnB>
                    <a:lnTlToBr>
                      <a:noFill/>
                    </a:lnTlToBr>
                    <a:lnBlToTr>
                      <a:noFill/>
                    </a:lnBlToTr>
                    <a:noFill/>
                  </a:tcPr>
                </a:tc>
                <a:tc>
                  <a:txBody>
                    <a:bodyPr/>
                    <a:lstStyle>
                      <a:lvl1pPr defTabSz="1006475">
                        <a:lnSpc>
                          <a:spcPct val="90000"/>
                        </a:lnSpc>
                        <a:spcBef>
                          <a:spcPts val="1100"/>
                        </a:spcBef>
                        <a:buFont typeface="Arial" panose="020B0604020202020204" pitchFamily="34" charset="0"/>
                        <a:defRPr kumimoji="1" sz="2600">
                          <a:solidFill>
                            <a:schemeClr val="tx1"/>
                          </a:solidFill>
                          <a:latin typeface="Cambria" panose="02040503050406030204" pitchFamily="18" charset="0"/>
                        </a:defRPr>
                      </a:lvl1pPr>
                      <a:lvl2pPr marL="742950" indent="-285750" defTabSz="1006475">
                        <a:lnSpc>
                          <a:spcPct val="90000"/>
                        </a:lnSpc>
                        <a:spcBef>
                          <a:spcPts val="550"/>
                        </a:spcBef>
                        <a:buFont typeface="Arial" panose="020B0604020202020204" pitchFamily="34" charset="0"/>
                        <a:defRPr kumimoji="1" sz="2200">
                          <a:solidFill>
                            <a:schemeClr val="tx1"/>
                          </a:solidFill>
                          <a:latin typeface="Cambria" panose="02040503050406030204" pitchFamily="18" charset="0"/>
                        </a:defRPr>
                      </a:lvl2pPr>
                      <a:lvl3pPr marL="1143000" indent="-228600" defTabSz="1006475">
                        <a:lnSpc>
                          <a:spcPct val="90000"/>
                        </a:lnSpc>
                        <a:spcBef>
                          <a:spcPts val="550"/>
                        </a:spcBef>
                        <a:buFont typeface="Arial" panose="020B0604020202020204" pitchFamily="34" charset="0"/>
                        <a:defRPr kumimoji="1" sz="2000">
                          <a:solidFill>
                            <a:schemeClr val="tx1"/>
                          </a:solidFill>
                          <a:latin typeface="Cambria" panose="02040503050406030204" pitchFamily="18" charset="0"/>
                        </a:defRPr>
                      </a:lvl3pPr>
                      <a:lvl4pPr marL="1600200" indent="-228600" defTabSz="1006475">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4pPr>
                      <a:lvl5pPr marL="2057400" indent="-228600" defTabSz="1006475">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5pPr>
                      <a:lvl6pPr marL="25146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6pPr>
                      <a:lvl7pPr marL="29718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7pPr>
                      <a:lvl8pPr marL="34290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8pPr>
                      <a:lvl9pPr marL="38862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9pPr>
                    </a:lstStyle>
                    <a:p>
                      <a:pPr marL="0" marR="0" lvl="0" indent="0" algn="l" defTabSz="1006475" rtl="0" eaLnBrk="1" fontAlgn="base" latinLnBrk="0" hangingPunct="1">
                        <a:lnSpc>
                          <a:spcPct val="110000"/>
                        </a:lnSpc>
                        <a:spcBef>
                          <a:spcPct val="0"/>
                        </a:spcBef>
                        <a:spcAft>
                          <a:spcPct val="0"/>
                        </a:spcAft>
                        <a:buClrTx/>
                        <a:buSzTx/>
                        <a:buFontTx/>
                        <a:buNone/>
                        <a:tabLst/>
                      </a:pPr>
                      <a:endParaRPr kumimoji="1" lang="en-US" altLang="ja-JP"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endParaRPr>
                    </a:p>
                    <a:p>
                      <a:pPr marL="0" marR="0" lvl="0" indent="0" algn="l" defTabSz="1006475" rtl="0" eaLnBrk="1" fontAlgn="base" latinLnBrk="0" hangingPunct="1">
                        <a:lnSpc>
                          <a:spcPct val="110000"/>
                        </a:lnSpc>
                        <a:spcBef>
                          <a:spcPct val="0"/>
                        </a:spcBef>
                        <a:spcAft>
                          <a:spcPct val="0"/>
                        </a:spcAft>
                        <a:buClrTx/>
                        <a:buSzTx/>
                        <a:buFontTx/>
                        <a:buNone/>
                        <a:tabLst/>
                      </a:pPr>
                      <a:r>
                        <a:rPr kumimoji="1" lang="ja-JP" altLang="en-US"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掲載開始希望日</a:t>
                      </a:r>
                      <a:r>
                        <a:rPr kumimoji="1" lang="en-US" altLang="ja-JP"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7</a:t>
                      </a:r>
                      <a:r>
                        <a:rPr kumimoji="1" lang="ja-JP" altLang="en-US"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営業日前</a:t>
                      </a:r>
                      <a:r>
                        <a:rPr kumimoji="1" lang="en-US" altLang="ja-JP"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 17:00</a:t>
                      </a:r>
                      <a:r>
                        <a:rPr kumimoji="1" lang="ja-JP" altLang="en-US" sz="1000" b="0" i="0" u="none" strike="noStrike" cap="none" normalizeH="0" baseline="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までにフォームからご入稿</a:t>
                      </a:r>
                      <a:r>
                        <a:rPr kumimoji="1" lang="ja-JP" altLang="en-US"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ください。</a:t>
                      </a:r>
                      <a:endParaRPr kumimoji="1" lang="en-US" altLang="ja-JP"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endParaRPr>
                    </a:p>
                    <a:p>
                      <a:pPr marL="0" marR="0" lvl="0" indent="0" algn="l" defTabSz="1006475" rtl="0" eaLnBrk="1" fontAlgn="base" latinLnBrk="0" hangingPunct="1">
                        <a:lnSpc>
                          <a:spcPct val="110000"/>
                        </a:lnSpc>
                        <a:spcBef>
                          <a:spcPct val="0"/>
                        </a:spcBef>
                        <a:spcAft>
                          <a:spcPct val="0"/>
                        </a:spcAft>
                        <a:buClrTx/>
                        <a:buSzTx/>
                        <a:buFontTx/>
                        <a:buNone/>
                        <a:tabLst/>
                        <a:defRPr/>
                      </a:pPr>
                      <a:r>
                        <a:rPr kumimoji="1" lang="ja-JP" altLang="en-US"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入稿の際には担当営業に入稿フォームの共有をご依頼ください。</a:t>
                      </a:r>
                      <a:endParaRPr kumimoji="1" lang="en-US" altLang="ja-JP" sz="7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endParaRPr>
                    </a:p>
                  </a:txBody>
                  <a:tcPr marL="68583" marR="68583" marT="34292" marB="34292"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634999">
                <a:tc>
                  <a:txBody>
                    <a:bodyPr/>
                    <a:lstStyle>
                      <a:lvl1pPr defTabSz="1006475">
                        <a:lnSpc>
                          <a:spcPct val="90000"/>
                        </a:lnSpc>
                        <a:spcBef>
                          <a:spcPts val="1100"/>
                        </a:spcBef>
                        <a:buFont typeface="Arial" panose="020B0604020202020204" pitchFamily="34" charset="0"/>
                        <a:defRPr kumimoji="1" sz="2600">
                          <a:solidFill>
                            <a:schemeClr val="tx1"/>
                          </a:solidFill>
                          <a:latin typeface="Cambria" panose="02040503050406030204" pitchFamily="18" charset="0"/>
                        </a:defRPr>
                      </a:lvl1pPr>
                      <a:lvl2pPr marL="742950" indent="-285750" defTabSz="1006475">
                        <a:lnSpc>
                          <a:spcPct val="90000"/>
                        </a:lnSpc>
                        <a:spcBef>
                          <a:spcPts val="550"/>
                        </a:spcBef>
                        <a:buFont typeface="Arial" panose="020B0604020202020204" pitchFamily="34" charset="0"/>
                        <a:defRPr kumimoji="1" sz="2200">
                          <a:solidFill>
                            <a:schemeClr val="tx1"/>
                          </a:solidFill>
                          <a:latin typeface="Cambria" panose="02040503050406030204" pitchFamily="18" charset="0"/>
                        </a:defRPr>
                      </a:lvl2pPr>
                      <a:lvl3pPr marL="1143000" indent="-228600" defTabSz="1006475">
                        <a:lnSpc>
                          <a:spcPct val="90000"/>
                        </a:lnSpc>
                        <a:spcBef>
                          <a:spcPts val="550"/>
                        </a:spcBef>
                        <a:buFont typeface="Arial" panose="020B0604020202020204" pitchFamily="34" charset="0"/>
                        <a:defRPr kumimoji="1" sz="2000">
                          <a:solidFill>
                            <a:schemeClr val="tx1"/>
                          </a:solidFill>
                          <a:latin typeface="Cambria" panose="02040503050406030204" pitchFamily="18" charset="0"/>
                        </a:defRPr>
                      </a:lvl3pPr>
                      <a:lvl4pPr marL="1600200" indent="-228600" defTabSz="1006475">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4pPr>
                      <a:lvl5pPr marL="2057400" indent="-228600" defTabSz="1006475">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5pPr>
                      <a:lvl6pPr marL="25146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6pPr>
                      <a:lvl7pPr marL="29718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7pPr>
                      <a:lvl8pPr marL="34290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8pPr>
                      <a:lvl9pPr marL="38862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9pPr>
                    </a:lstStyle>
                    <a:p>
                      <a:pPr marL="0" marR="0" lvl="0" indent="0" algn="l" defTabSz="1006475" rtl="0" eaLnBrk="1" fontAlgn="base" latinLnBrk="0" hangingPunct="1">
                        <a:lnSpc>
                          <a:spcPct val="11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Yu Mincho" panose="02020400000000000000" pitchFamily="18" charset="-128"/>
                        <a:ea typeface="Yu Mincho" panose="02020400000000000000" pitchFamily="18" charset="-128"/>
                      </a:endParaRPr>
                    </a:p>
                  </a:txBody>
                  <a:tcPr marL="68583" marR="68583" marT="34292" marB="34292" anchor="ctr" horzOverflow="overflow">
                    <a:lnL>
                      <a:noFill/>
                    </a:lnL>
                    <a:lnR>
                      <a:noFill/>
                    </a:lnR>
                    <a:lnT>
                      <a:noFill/>
                    </a:lnT>
                    <a:lnB>
                      <a:noFill/>
                    </a:lnB>
                    <a:lnTlToBr>
                      <a:noFill/>
                    </a:lnTlToBr>
                    <a:lnBlToTr>
                      <a:noFill/>
                    </a:lnBlToTr>
                    <a:noFill/>
                  </a:tcPr>
                </a:tc>
                <a:tc>
                  <a:txBody>
                    <a:bodyPr/>
                    <a:lstStyle>
                      <a:lvl1pPr defTabSz="685800">
                        <a:lnSpc>
                          <a:spcPct val="90000"/>
                        </a:lnSpc>
                        <a:spcBef>
                          <a:spcPts val="1100"/>
                        </a:spcBef>
                        <a:buFont typeface="Arial" panose="020B0604020202020204" pitchFamily="34" charset="0"/>
                        <a:defRPr kumimoji="1" sz="2600">
                          <a:solidFill>
                            <a:schemeClr val="tx1"/>
                          </a:solidFill>
                          <a:latin typeface="Cambria" panose="02040503050406030204" pitchFamily="18" charset="0"/>
                        </a:defRPr>
                      </a:lvl1pPr>
                      <a:lvl2pPr marL="742950" indent="-285750" defTabSz="685800">
                        <a:lnSpc>
                          <a:spcPct val="90000"/>
                        </a:lnSpc>
                        <a:spcBef>
                          <a:spcPts val="550"/>
                        </a:spcBef>
                        <a:buFont typeface="Arial" panose="020B0604020202020204" pitchFamily="34" charset="0"/>
                        <a:defRPr kumimoji="1" sz="2200">
                          <a:solidFill>
                            <a:schemeClr val="tx1"/>
                          </a:solidFill>
                          <a:latin typeface="Cambria" panose="02040503050406030204" pitchFamily="18" charset="0"/>
                        </a:defRPr>
                      </a:lvl2pPr>
                      <a:lvl3pPr marL="1143000" indent="-228600" defTabSz="685800">
                        <a:lnSpc>
                          <a:spcPct val="90000"/>
                        </a:lnSpc>
                        <a:spcBef>
                          <a:spcPts val="550"/>
                        </a:spcBef>
                        <a:buFont typeface="Arial" panose="020B0604020202020204" pitchFamily="34" charset="0"/>
                        <a:defRPr kumimoji="1" sz="2000">
                          <a:solidFill>
                            <a:schemeClr val="tx1"/>
                          </a:solidFill>
                          <a:latin typeface="Cambria" panose="02040503050406030204" pitchFamily="18" charset="0"/>
                        </a:defRPr>
                      </a:lvl3pPr>
                      <a:lvl4pPr marL="1600200" indent="-228600" defTabSz="685800">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4pPr>
                      <a:lvl5pPr marL="2057400" indent="-228600" defTabSz="685800">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5pPr>
                      <a:lvl6pPr marL="25146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6pPr>
                      <a:lvl7pPr marL="29718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7pPr>
                      <a:lvl8pPr marL="34290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8pPr>
                      <a:lvl9pPr marL="38862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9pPr>
                    </a:lstStyle>
                    <a:p>
                      <a:pPr marL="0" marR="0" lvl="0" indent="0" algn="l" defTabSz="685800" rtl="0" eaLnBrk="1" fontAlgn="base" latinLnBrk="0" hangingPunct="1">
                        <a:lnSpc>
                          <a:spcPct val="110000"/>
                        </a:lnSpc>
                        <a:spcBef>
                          <a:spcPct val="0"/>
                        </a:spcBef>
                        <a:spcAft>
                          <a:spcPct val="0"/>
                        </a:spcAft>
                        <a:buClrTx/>
                        <a:buSzTx/>
                        <a:buFontTx/>
                        <a:buNone/>
                        <a:tabLst/>
                      </a:pPr>
                      <a:endParaRPr kumimoji="1" lang="en-US" altLang="ja-JP"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endParaRPr>
                    </a:p>
                    <a:p>
                      <a:pPr marL="0" marR="0" lvl="0" indent="0" algn="l" defTabSz="685800" rtl="0" eaLnBrk="1" fontAlgn="base" latinLnBrk="0" hangingPunct="1">
                        <a:lnSpc>
                          <a:spcPct val="110000"/>
                        </a:lnSpc>
                        <a:spcBef>
                          <a:spcPct val="0"/>
                        </a:spcBef>
                        <a:spcAft>
                          <a:spcPct val="0"/>
                        </a:spcAft>
                        <a:buClrTx/>
                        <a:buSzTx/>
                        <a:buFontTx/>
                        <a:buNone/>
                        <a:tabLst/>
                      </a:pPr>
                      <a:endParaRPr kumimoji="1" lang="en-US" altLang="ja-JP"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endParaRPr>
                    </a:p>
                    <a:p>
                      <a:pPr marL="0" marR="0" lvl="0" indent="0" algn="l" defTabSz="685800" rtl="0" eaLnBrk="1" fontAlgn="base" latinLnBrk="0" hangingPunct="1">
                        <a:lnSpc>
                          <a:spcPct val="110000"/>
                        </a:lnSpc>
                        <a:spcBef>
                          <a:spcPct val="0"/>
                        </a:spcBef>
                        <a:spcAft>
                          <a:spcPct val="0"/>
                        </a:spcAft>
                        <a:buClrTx/>
                        <a:buSzTx/>
                        <a:buFontTx/>
                        <a:buNone/>
                        <a:tabLst/>
                      </a:pPr>
                      <a:r>
                        <a:rPr kumimoji="1" lang="ja-JP" altLang="en-US" sz="1000" b="0" i="0" u="none" strike="noStrike" cap="none" normalizeH="0" baseline="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当社にて掲載開始</a:t>
                      </a:r>
                      <a:r>
                        <a:rPr kumimoji="1" lang="en-US" altLang="ja-JP"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6</a:t>
                      </a:r>
                      <a:r>
                        <a:rPr kumimoji="1" lang="ja-JP" altLang="en-US" sz="1000" b="0" i="0" u="none" strike="noStrike" cap="none" normalizeH="0" baseline="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営業日前までに配信内容を</a:t>
                      </a:r>
                      <a:r>
                        <a:rPr kumimoji="1" lang="en-US" altLang="ja-JP"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FIX</a:t>
                      </a:r>
                      <a:r>
                        <a:rPr kumimoji="1" lang="ja-JP" altLang="en-US" sz="1000" b="0" i="0" u="none" strike="noStrike" cap="none" normalizeH="0" baseline="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し、掲載準備をいたします。</a:t>
                      </a:r>
                    </a:p>
                  </a:txBody>
                  <a:tcPr marL="68583" marR="68583" marT="34292" marB="34292"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593724">
                <a:tc>
                  <a:txBody>
                    <a:bodyPr/>
                    <a:lstStyle>
                      <a:lvl1pPr defTabSz="1006475">
                        <a:lnSpc>
                          <a:spcPct val="90000"/>
                        </a:lnSpc>
                        <a:spcBef>
                          <a:spcPts val="1100"/>
                        </a:spcBef>
                        <a:buFont typeface="Arial" panose="020B0604020202020204" pitchFamily="34" charset="0"/>
                        <a:defRPr kumimoji="1" sz="2600">
                          <a:solidFill>
                            <a:schemeClr val="tx1"/>
                          </a:solidFill>
                          <a:latin typeface="Cambria" panose="02040503050406030204" pitchFamily="18" charset="0"/>
                        </a:defRPr>
                      </a:lvl1pPr>
                      <a:lvl2pPr marL="742950" indent="-285750" defTabSz="1006475">
                        <a:lnSpc>
                          <a:spcPct val="90000"/>
                        </a:lnSpc>
                        <a:spcBef>
                          <a:spcPts val="550"/>
                        </a:spcBef>
                        <a:buFont typeface="Arial" panose="020B0604020202020204" pitchFamily="34" charset="0"/>
                        <a:defRPr kumimoji="1" sz="2200">
                          <a:solidFill>
                            <a:schemeClr val="tx1"/>
                          </a:solidFill>
                          <a:latin typeface="Cambria" panose="02040503050406030204" pitchFamily="18" charset="0"/>
                        </a:defRPr>
                      </a:lvl2pPr>
                      <a:lvl3pPr marL="1143000" indent="-228600" defTabSz="1006475">
                        <a:lnSpc>
                          <a:spcPct val="90000"/>
                        </a:lnSpc>
                        <a:spcBef>
                          <a:spcPts val="550"/>
                        </a:spcBef>
                        <a:buFont typeface="Arial" panose="020B0604020202020204" pitchFamily="34" charset="0"/>
                        <a:defRPr kumimoji="1" sz="2000">
                          <a:solidFill>
                            <a:schemeClr val="tx1"/>
                          </a:solidFill>
                          <a:latin typeface="Cambria" panose="02040503050406030204" pitchFamily="18" charset="0"/>
                        </a:defRPr>
                      </a:lvl3pPr>
                      <a:lvl4pPr marL="1600200" indent="-228600" defTabSz="1006475">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4pPr>
                      <a:lvl5pPr marL="2057400" indent="-228600" defTabSz="1006475">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5pPr>
                      <a:lvl6pPr marL="25146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6pPr>
                      <a:lvl7pPr marL="29718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7pPr>
                      <a:lvl8pPr marL="34290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8pPr>
                      <a:lvl9pPr marL="3886200" indent="-228600" defTabSz="1006475"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9pPr>
                    </a:lstStyle>
                    <a:p>
                      <a:pPr marL="0" marR="0" lvl="0" indent="0" algn="l" defTabSz="1006475" rtl="0" eaLnBrk="1" fontAlgn="base" latinLnBrk="0" hangingPunct="1">
                        <a:lnSpc>
                          <a:spcPct val="11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Yu Mincho" panose="02020400000000000000" pitchFamily="18" charset="-128"/>
                        <a:ea typeface="Yu Mincho" panose="02020400000000000000" pitchFamily="18" charset="-128"/>
                      </a:endParaRPr>
                    </a:p>
                  </a:txBody>
                  <a:tcPr marL="68583" marR="68583" marT="34292" marB="34292" anchor="ctr" horzOverflow="overflow">
                    <a:lnL>
                      <a:noFill/>
                    </a:lnL>
                    <a:lnR>
                      <a:noFill/>
                    </a:lnR>
                    <a:lnT>
                      <a:noFill/>
                    </a:lnT>
                    <a:lnB>
                      <a:noFill/>
                    </a:lnB>
                    <a:lnTlToBr>
                      <a:noFill/>
                    </a:lnTlToBr>
                    <a:lnBlToTr>
                      <a:noFill/>
                    </a:lnBlToTr>
                    <a:noFill/>
                  </a:tcPr>
                </a:tc>
                <a:tc>
                  <a:txBody>
                    <a:bodyPr/>
                    <a:lstStyle>
                      <a:lvl1pPr defTabSz="685800">
                        <a:lnSpc>
                          <a:spcPct val="90000"/>
                        </a:lnSpc>
                        <a:spcBef>
                          <a:spcPts val="1100"/>
                        </a:spcBef>
                        <a:buFont typeface="Arial" panose="020B0604020202020204" pitchFamily="34" charset="0"/>
                        <a:defRPr kumimoji="1" sz="2600">
                          <a:solidFill>
                            <a:schemeClr val="tx1"/>
                          </a:solidFill>
                          <a:latin typeface="Cambria" panose="02040503050406030204" pitchFamily="18" charset="0"/>
                        </a:defRPr>
                      </a:lvl1pPr>
                      <a:lvl2pPr marL="742950" indent="-285750" defTabSz="685800">
                        <a:lnSpc>
                          <a:spcPct val="90000"/>
                        </a:lnSpc>
                        <a:spcBef>
                          <a:spcPts val="550"/>
                        </a:spcBef>
                        <a:buFont typeface="Arial" panose="020B0604020202020204" pitchFamily="34" charset="0"/>
                        <a:defRPr kumimoji="1" sz="2200">
                          <a:solidFill>
                            <a:schemeClr val="tx1"/>
                          </a:solidFill>
                          <a:latin typeface="Cambria" panose="02040503050406030204" pitchFamily="18" charset="0"/>
                        </a:defRPr>
                      </a:lvl2pPr>
                      <a:lvl3pPr marL="1143000" indent="-228600" defTabSz="685800">
                        <a:lnSpc>
                          <a:spcPct val="90000"/>
                        </a:lnSpc>
                        <a:spcBef>
                          <a:spcPts val="550"/>
                        </a:spcBef>
                        <a:buFont typeface="Arial" panose="020B0604020202020204" pitchFamily="34" charset="0"/>
                        <a:defRPr kumimoji="1" sz="2000">
                          <a:solidFill>
                            <a:schemeClr val="tx1"/>
                          </a:solidFill>
                          <a:latin typeface="Cambria" panose="02040503050406030204" pitchFamily="18" charset="0"/>
                        </a:defRPr>
                      </a:lvl3pPr>
                      <a:lvl4pPr marL="1600200" indent="-228600" defTabSz="685800">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4pPr>
                      <a:lvl5pPr marL="2057400" indent="-228600" defTabSz="685800">
                        <a:lnSpc>
                          <a:spcPct val="90000"/>
                        </a:lnSpc>
                        <a:spcBef>
                          <a:spcPts val="550"/>
                        </a:spcBef>
                        <a:buFont typeface="Arial" panose="020B0604020202020204" pitchFamily="34" charset="0"/>
                        <a:defRPr kumimoji="1" sz="1700">
                          <a:solidFill>
                            <a:schemeClr val="tx1"/>
                          </a:solidFill>
                          <a:latin typeface="Cambria" panose="02040503050406030204" pitchFamily="18" charset="0"/>
                        </a:defRPr>
                      </a:lvl5pPr>
                      <a:lvl6pPr marL="25146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6pPr>
                      <a:lvl7pPr marL="29718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7pPr>
                      <a:lvl8pPr marL="34290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8pPr>
                      <a:lvl9pPr marL="3886200" indent="-228600" defTabSz="685800" eaLnBrk="0" fontAlgn="base" hangingPunct="0">
                        <a:lnSpc>
                          <a:spcPct val="90000"/>
                        </a:lnSpc>
                        <a:spcBef>
                          <a:spcPts val="550"/>
                        </a:spcBef>
                        <a:spcAft>
                          <a:spcPct val="0"/>
                        </a:spcAft>
                        <a:buFont typeface="Arial" panose="020B0604020202020204" pitchFamily="34" charset="0"/>
                        <a:defRPr kumimoji="1" sz="1700">
                          <a:solidFill>
                            <a:schemeClr val="tx1"/>
                          </a:solidFill>
                          <a:latin typeface="Cambria" panose="02040503050406030204" pitchFamily="18" charset="0"/>
                        </a:defRPr>
                      </a:lvl9pPr>
                    </a:lstStyle>
                    <a:p>
                      <a:pPr marL="0" marR="0" lvl="0" indent="0" algn="l" defTabSz="685800" rtl="0" eaLnBrk="1" fontAlgn="base" latinLnBrk="0" hangingPunct="1">
                        <a:lnSpc>
                          <a:spcPct val="110000"/>
                        </a:lnSpc>
                        <a:spcBef>
                          <a:spcPct val="0"/>
                        </a:spcBef>
                        <a:spcAft>
                          <a:spcPct val="0"/>
                        </a:spcAft>
                        <a:buClrTx/>
                        <a:buSzTx/>
                        <a:buFontTx/>
                        <a:buNone/>
                        <a:tabLst/>
                      </a:pPr>
                      <a:r>
                        <a:rPr kumimoji="1" lang="ja-JP" altLang="en-US" sz="1000" b="0" i="0" u="none" strike="noStrike" cap="none" normalizeH="0" baseline="0" dirty="0">
                          <a:ln>
                            <a:noFill/>
                          </a:ln>
                          <a:solidFill>
                            <a:srgbClr val="575756"/>
                          </a:solidFill>
                          <a:effectLst/>
                          <a:latin typeface="Yu Mincho" panose="02020400000000000000" pitchFamily="18" charset="-128"/>
                          <a:ea typeface="Yu Mincho" panose="02020400000000000000" pitchFamily="18" charset="-128"/>
                          <a:cs typeface="游明朝" panose="02020400000000000000" pitchFamily="18" charset="-128"/>
                        </a:rPr>
                        <a:t>毎週月曜日のゴルフ場営業開始と同時に、掲載開始いたします。</a:t>
                      </a:r>
                    </a:p>
                  </a:txBody>
                  <a:tcPr marL="68583" marR="68583" marT="34292" marB="34292"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bl>
          </a:graphicData>
        </a:graphic>
      </p:graphicFrame>
      <p:grpSp>
        <p:nvGrpSpPr>
          <p:cNvPr id="6" name="グループ化 1">
            <a:extLst>
              <a:ext uri="{FF2B5EF4-FFF2-40B4-BE49-F238E27FC236}">
                <a16:creationId xmlns:a16="http://schemas.microsoft.com/office/drawing/2014/main" id="{FF32E501-6417-E945-A280-B209E74DCB55}"/>
              </a:ext>
            </a:extLst>
          </p:cNvPr>
          <p:cNvGrpSpPr>
            <a:grpSpLocks/>
          </p:cNvGrpSpPr>
          <p:nvPr/>
        </p:nvGrpSpPr>
        <p:grpSpPr bwMode="auto">
          <a:xfrm>
            <a:off x="690921" y="1295401"/>
            <a:ext cx="2243139" cy="5135563"/>
            <a:chOff x="1349375" y="1101946"/>
            <a:chExt cx="1981200" cy="4249738"/>
          </a:xfrm>
        </p:grpSpPr>
        <p:sp>
          <p:nvSpPr>
            <p:cNvPr id="7" name="角丸四角形 29">
              <a:extLst>
                <a:ext uri="{FF2B5EF4-FFF2-40B4-BE49-F238E27FC236}">
                  <a16:creationId xmlns:a16="http://schemas.microsoft.com/office/drawing/2014/main" id="{93DE891E-619D-A84C-BB58-9FA6466D9E30}"/>
                </a:ext>
              </a:extLst>
            </p:cNvPr>
            <p:cNvSpPr>
              <a:spLocks noChangeArrowheads="1"/>
            </p:cNvSpPr>
            <p:nvPr/>
          </p:nvSpPr>
          <p:spPr bwMode="auto">
            <a:xfrm>
              <a:off x="1982788" y="3514725"/>
              <a:ext cx="1154112" cy="271463"/>
            </a:xfrm>
            <a:prstGeom prst="roundRect">
              <a:avLst>
                <a:gd name="adj" fmla="val 16667"/>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a:r>
                <a:rPr lang="ja-JP" altLang="en-US" sz="1199">
                  <a:solidFill>
                    <a:srgbClr val="FFFFFF"/>
                  </a:solidFill>
                  <a:latin typeface="游明朝" panose="02020400000000000000" pitchFamily="18" charset="-128"/>
                  <a:ea typeface="游明朝" panose="02020400000000000000" pitchFamily="18" charset="-128"/>
                </a:rPr>
                <a:t>申込</a:t>
              </a:r>
            </a:p>
          </p:txBody>
        </p:sp>
        <p:sp>
          <p:nvSpPr>
            <p:cNvPr id="8" name="角丸四角形 30">
              <a:extLst>
                <a:ext uri="{FF2B5EF4-FFF2-40B4-BE49-F238E27FC236}">
                  <a16:creationId xmlns:a16="http://schemas.microsoft.com/office/drawing/2014/main" id="{0B203500-71F0-6340-AF97-40C50912F81B}"/>
                </a:ext>
              </a:extLst>
            </p:cNvPr>
            <p:cNvSpPr>
              <a:spLocks noChangeArrowheads="1"/>
            </p:cNvSpPr>
            <p:nvPr/>
          </p:nvSpPr>
          <p:spPr bwMode="auto">
            <a:xfrm>
              <a:off x="1982788" y="1670050"/>
              <a:ext cx="1154112" cy="271463"/>
            </a:xfrm>
            <a:prstGeom prst="roundRect">
              <a:avLst>
                <a:gd name="adj" fmla="val 16667"/>
              </a:avLst>
            </a:prstGeom>
            <a:ln w="28575">
              <a:solidFill>
                <a:schemeClr val="accent1"/>
              </a:solidFill>
              <a:headEnd/>
              <a:tailEnd/>
            </a:ln>
          </p:spPr>
          <p:style>
            <a:lnRef idx="2">
              <a:schemeClr val="accent1"/>
            </a:lnRef>
            <a:fillRef idx="1">
              <a:schemeClr val="lt1"/>
            </a:fillRef>
            <a:effectRef idx="0">
              <a:schemeClr val="accent1"/>
            </a:effectRef>
            <a:fontRef idx="minor">
              <a:schemeClr val="dk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a:r>
                <a:rPr lang="ja-JP" altLang="en-US" sz="1199">
                  <a:solidFill>
                    <a:srgbClr val="575756"/>
                  </a:solidFill>
                  <a:latin typeface="游明朝" panose="02020400000000000000" pitchFamily="18" charset="-128"/>
                  <a:ea typeface="游明朝" panose="02020400000000000000" pitchFamily="18" charset="-128"/>
                </a:rPr>
                <a:t>空き枠確認</a:t>
              </a:r>
            </a:p>
          </p:txBody>
        </p:sp>
        <p:sp>
          <p:nvSpPr>
            <p:cNvPr id="9" name="角丸四角形 31">
              <a:extLst>
                <a:ext uri="{FF2B5EF4-FFF2-40B4-BE49-F238E27FC236}">
                  <a16:creationId xmlns:a16="http://schemas.microsoft.com/office/drawing/2014/main" id="{39F352CB-DC7B-E142-8D38-A2C808A054BE}"/>
                </a:ext>
              </a:extLst>
            </p:cNvPr>
            <p:cNvSpPr>
              <a:spLocks noChangeArrowheads="1"/>
            </p:cNvSpPr>
            <p:nvPr/>
          </p:nvSpPr>
          <p:spPr bwMode="auto">
            <a:xfrm>
              <a:off x="1982788" y="4051300"/>
              <a:ext cx="1154112" cy="273050"/>
            </a:xfrm>
            <a:prstGeom prst="roundRect">
              <a:avLst>
                <a:gd name="adj" fmla="val 16667"/>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a:r>
                <a:rPr lang="ja-JP" altLang="en-US" sz="1199">
                  <a:solidFill>
                    <a:srgbClr val="FFFFFF"/>
                  </a:solidFill>
                  <a:latin typeface="游明朝" panose="02020400000000000000" pitchFamily="18" charset="-128"/>
                  <a:ea typeface="游明朝" panose="02020400000000000000" pitchFamily="18" charset="-128"/>
                </a:rPr>
                <a:t>入稿</a:t>
              </a:r>
            </a:p>
          </p:txBody>
        </p:sp>
        <p:sp>
          <p:nvSpPr>
            <p:cNvPr id="10" name="角丸四角形 32">
              <a:extLst>
                <a:ext uri="{FF2B5EF4-FFF2-40B4-BE49-F238E27FC236}">
                  <a16:creationId xmlns:a16="http://schemas.microsoft.com/office/drawing/2014/main" id="{2A765267-7CE6-9E4B-8F45-9F687A62D657}"/>
                </a:ext>
              </a:extLst>
            </p:cNvPr>
            <p:cNvSpPr>
              <a:spLocks noChangeArrowheads="1"/>
            </p:cNvSpPr>
            <p:nvPr/>
          </p:nvSpPr>
          <p:spPr bwMode="auto">
            <a:xfrm>
              <a:off x="1982788" y="5005388"/>
              <a:ext cx="1154112" cy="271462"/>
            </a:xfrm>
            <a:prstGeom prst="roundRect">
              <a:avLst>
                <a:gd name="adj" fmla="val 16667"/>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a:r>
                <a:rPr lang="ja-JP" altLang="en-US" sz="1199">
                  <a:solidFill>
                    <a:srgbClr val="FFFFFF"/>
                  </a:solidFill>
                  <a:latin typeface="游明朝" panose="02020400000000000000" pitchFamily="18" charset="-128"/>
                  <a:ea typeface="游明朝" panose="02020400000000000000" pitchFamily="18" charset="-128"/>
                </a:rPr>
                <a:t>掲載開始</a:t>
              </a:r>
            </a:p>
          </p:txBody>
        </p:sp>
        <p:sp>
          <p:nvSpPr>
            <p:cNvPr id="11" name="角丸四角形 36">
              <a:extLst>
                <a:ext uri="{FF2B5EF4-FFF2-40B4-BE49-F238E27FC236}">
                  <a16:creationId xmlns:a16="http://schemas.microsoft.com/office/drawing/2014/main" id="{3915481B-68D1-2E4C-BCF9-F3D5E9BC7759}"/>
                </a:ext>
              </a:extLst>
            </p:cNvPr>
            <p:cNvSpPr>
              <a:spLocks noChangeArrowheads="1"/>
            </p:cNvSpPr>
            <p:nvPr/>
          </p:nvSpPr>
          <p:spPr bwMode="auto">
            <a:xfrm>
              <a:off x="1982788" y="1184275"/>
              <a:ext cx="1154112" cy="273050"/>
            </a:xfrm>
            <a:prstGeom prst="roundRect">
              <a:avLst>
                <a:gd name="adj" fmla="val 16667"/>
              </a:avLst>
            </a:prstGeom>
            <a:ln w="28575">
              <a:solidFill>
                <a:schemeClr val="accent1"/>
              </a:solidFill>
              <a:headEnd/>
              <a:tailEnd/>
            </a:ln>
          </p:spPr>
          <p:style>
            <a:lnRef idx="2">
              <a:schemeClr val="accent1"/>
            </a:lnRef>
            <a:fillRef idx="1">
              <a:schemeClr val="lt1"/>
            </a:fillRef>
            <a:effectRef idx="0">
              <a:schemeClr val="accent1"/>
            </a:effectRef>
            <a:fontRef idx="minor">
              <a:schemeClr val="dk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a:r>
                <a:rPr lang="ja-JP" altLang="en-US" sz="1199">
                  <a:solidFill>
                    <a:srgbClr val="575756"/>
                  </a:solidFill>
                  <a:latin typeface="游明朝" panose="02020400000000000000" pitchFamily="18" charset="-128"/>
                  <a:ea typeface="游明朝" panose="02020400000000000000" pitchFamily="18" charset="-128"/>
                </a:rPr>
                <a:t>広告主 審査</a:t>
              </a:r>
            </a:p>
          </p:txBody>
        </p:sp>
        <p:sp>
          <p:nvSpPr>
            <p:cNvPr id="12" name="角丸四角形 37">
              <a:extLst>
                <a:ext uri="{FF2B5EF4-FFF2-40B4-BE49-F238E27FC236}">
                  <a16:creationId xmlns:a16="http://schemas.microsoft.com/office/drawing/2014/main" id="{030BCEA8-D13A-414A-A12E-4FEA2E35E59E}"/>
                </a:ext>
              </a:extLst>
            </p:cNvPr>
            <p:cNvSpPr>
              <a:spLocks noChangeArrowheads="1"/>
            </p:cNvSpPr>
            <p:nvPr/>
          </p:nvSpPr>
          <p:spPr bwMode="auto">
            <a:xfrm>
              <a:off x="1982788" y="4632325"/>
              <a:ext cx="1154112" cy="273050"/>
            </a:xfrm>
            <a:prstGeom prst="roundRect">
              <a:avLst>
                <a:gd name="adj" fmla="val 16667"/>
              </a:avLst>
            </a:prstGeom>
            <a:solidFill>
              <a:schemeClr val="bg1"/>
            </a:solidFill>
            <a:ln>
              <a:noFill/>
            </a:ln>
            <a:extLst>
              <a:ext uri="{91240B29-F687-4F45-9708-019B960494DF}">
                <a14:hiddenLine xmlns:a14="http://schemas.microsoft.com/office/drawing/2010/main" w="3175">
                  <a:solidFill>
                    <a:srgbClr val="000000"/>
                  </a:solidFill>
                  <a:round/>
                  <a:headEnd/>
                  <a:tailEnd/>
                </a14:hiddenLine>
              </a:ext>
            </a:extLst>
          </p:spPr>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a:r>
                <a:rPr lang="en-US" altLang="ja-JP" sz="1400" dirty="0">
                  <a:solidFill>
                    <a:schemeClr val="tx2"/>
                  </a:solidFill>
                  <a:latin typeface="游明朝" panose="02020400000000000000" pitchFamily="18" charset="-128"/>
                  <a:ea typeface="游明朝" panose="02020400000000000000" pitchFamily="18" charset="-128"/>
                </a:rPr>
                <a:t>FIX</a:t>
              </a:r>
              <a:endParaRPr lang="ja-JP" altLang="en-US" sz="1400">
                <a:solidFill>
                  <a:schemeClr val="tx2"/>
                </a:solidFill>
                <a:latin typeface="游明朝" panose="02020400000000000000" pitchFamily="18" charset="-128"/>
                <a:ea typeface="游明朝" panose="02020400000000000000" pitchFamily="18" charset="-128"/>
              </a:endParaRPr>
            </a:p>
          </p:txBody>
        </p:sp>
        <p:sp>
          <p:nvSpPr>
            <p:cNvPr id="13" name="下矢印 38">
              <a:extLst>
                <a:ext uri="{FF2B5EF4-FFF2-40B4-BE49-F238E27FC236}">
                  <a16:creationId xmlns:a16="http://schemas.microsoft.com/office/drawing/2014/main" id="{5838F6B5-1531-4849-9016-0C6093FDD1E5}"/>
                </a:ext>
              </a:extLst>
            </p:cNvPr>
            <p:cNvSpPr/>
            <p:nvPr/>
          </p:nvSpPr>
          <p:spPr>
            <a:xfrm>
              <a:off x="1349375" y="1101946"/>
              <a:ext cx="500558" cy="4249738"/>
            </a:xfrm>
            <a:prstGeom prst="downArrow">
              <a:avLst/>
            </a:prstGeom>
            <a:solidFill>
              <a:schemeClr val="accent1"/>
            </a:solidFill>
            <a:ln>
              <a:noFill/>
            </a:ln>
          </p:spPr>
          <p:style>
            <a:lnRef idx="2">
              <a:schemeClr val="accent2"/>
            </a:lnRef>
            <a:fillRef idx="1">
              <a:schemeClr val="lt1"/>
            </a:fillRef>
            <a:effectRef idx="0">
              <a:schemeClr val="accent2"/>
            </a:effectRef>
            <a:fontRef idx="minor">
              <a:schemeClr val="dk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a:defRPr/>
              </a:pPr>
              <a:endParaRPr kumimoji="1" lang="ja-JP" altLang="en-US" sz="1099">
                <a:solidFill>
                  <a:srgbClr val="000000"/>
                </a:solidFill>
                <a:latin typeface="游明朝" panose="02020400000000000000" pitchFamily="18" charset="-128"/>
                <a:ea typeface="游明朝" panose="02020400000000000000" pitchFamily="18" charset="-128"/>
              </a:endParaRPr>
            </a:p>
          </p:txBody>
        </p:sp>
        <p:sp>
          <p:nvSpPr>
            <p:cNvPr id="14" name="円/楕円 39">
              <a:extLst>
                <a:ext uri="{FF2B5EF4-FFF2-40B4-BE49-F238E27FC236}">
                  <a16:creationId xmlns:a16="http://schemas.microsoft.com/office/drawing/2014/main" id="{D0EB5404-FFB2-DC4C-B5D3-AD8EEFC18D7E}"/>
                </a:ext>
              </a:extLst>
            </p:cNvPr>
            <p:cNvSpPr/>
            <p:nvPr/>
          </p:nvSpPr>
          <p:spPr>
            <a:xfrm>
              <a:off x="1526042" y="4120771"/>
              <a:ext cx="135086" cy="126565"/>
            </a:xfrm>
            <a:prstGeom prst="ellipse">
              <a:avLst/>
            </a:prstGeom>
            <a:solidFill>
              <a:schemeClr val="tx2"/>
            </a:solidFill>
            <a:ln>
              <a:noFill/>
            </a:ln>
          </p:spPr>
          <p:style>
            <a:lnRef idx="2">
              <a:schemeClr val="accent2"/>
            </a:lnRef>
            <a:fillRef idx="1">
              <a:schemeClr val="lt1"/>
            </a:fillRef>
            <a:effectRef idx="0">
              <a:schemeClr val="accent2"/>
            </a:effectRef>
            <a:fontRef idx="minor">
              <a:schemeClr val="dk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a:defRPr/>
              </a:pPr>
              <a:endParaRPr kumimoji="1" lang="ja-JP" altLang="en-US" sz="1099">
                <a:solidFill>
                  <a:srgbClr val="000000"/>
                </a:solidFill>
                <a:latin typeface="游明朝" panose="02020400000000000000" pitchFamily="18" charset="-128"/>
                <a:ea typeface="游明朝" panose="02020400000000000000" pitchFamily="18" charset="-128"/>
              </a:endParaRPr>
            </a:p>
          </p:txBody>
        </p:sp>
        <p:sp>
          <p:nvSpPr>
            <p:cNvPr id="15" name="円/楕円 40">
              <a:extLst>
                <a:ext uri="{FF2B5EF4-FFF2-40B4-BE49-F238E27FC236}">
                  <a16:creationId xmlns:a16="http://schemas.microsoft.com/office/drawing/2014/main" id="{D1CF6CA9-83A7-1544-9A3C-7758CF3C072C}"/>
                </a:ext>
              </a:extLst>
            </p:cNvPr>
            <p:cNvSpPr/>
            <p:nvPr/>
          </p:nvSpPr>
          <p:spPr>
            <a:xfrm>
              <a:off x="1526042" y="5075811"/>
              <a:ext cx="135086" cy="126565"/>
            </a:xfrm>
            <a:prstGeom prst="ellipse">
              <a:avLst/>
            </a:prstGeom>
            <a:solidFill>
              <a:schemeClr val="tx2"/>
            </a:solidFill>
            <a:ln>
              <a:noFill/>
            </a:ln>
          </p:spPr>
          <p:style>
            <a:lnRef idx="2">
              <a:schemeClr val="accent2"/>
            </a:lnRef>
            <a:fillRef idx="1">
              <a:schemeClr val="lt1"/>
            </a:fillRef>
            <a:effectRef idx="0">
              <a:schemeClr val="accent2"/>
            </a:effectRef>
            <a:fontRef idx="minor">
              <a:schemeClr val="dk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a:defRPr/>
              </a:pPr>
              <a:endParaRPr kumimoji="1" lang="ja-JP" altLang="en-US" sz="1099">
                <a:solidFill>
                  <a:srgbClr val="000000"/>
                </a:solidFill>
                <a:latin typeface="游明朝" panose="02020400000000000000" pitchFamily="18" charset="-128"/>
                <a:ea typeface="游明朝" panose="02020400000000000000" pitchFamily="18" charset="-128"/>
              </a:endParaRPr>
            </a:p>
          </p:txBody>
        </p:sp>
        <p:cxnSp>
          <p:nvCxnSpPr>
            <p:cNvPr id="16" name="直線コネクタ 15">
              <a:extLst>
                <a:ext uri="{FF2B5EF4-FFF2-40B4-BE49-F238E27FC236}">
                  <a16:creationId xmlns:a16="http://schemas.microsoft.com/office/drawing/2014/main" id="{05BC60D2-0B1A-154E-96D5-B2B4C3093F09}"/>
                </a:ext>
              </a:extLst>
            </p:cNvPr>
            <p:cNvCxnSpPr>
              <a:cxnSpLocks/>
              <a:stCxn id="14" idx="6"/>
              <a:endCxn id="9" idx="1"/>
            </p:cNvCxnSpPr>
            <p:nvPr/>
          </p:nvCxnSpPr>
          <p:spPr>
            <a:xfrm>
              <a:off x="1661128" y="4184054"/>
              <a:ext cx="321661" cy="377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ED1AC551-EFF6-DC42-9E92-B60A276404C1}"/>
                </a:ext>
              </a:extLst>
            </p:cNvPr>
            <p:cNvCxnSpPr>
              <a:cxnSpLocks/>
              <a:stCxn id="15" idx="6"/>
              <a:endCxn id="10" idx="1"/>
            </p:cNvCxnSpPr>
            <p:nvPr/>
          </p:nvCxnSpPr>
          <p:spPr>
            <a:xfrm>
              <a:off x="1661128" y="5139093"/>
              <a:ext cx="321661" cy="2026"/>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円/楕円 43">
              <a:extLst>
                <a:ext uri="{FF2B5EF4-FFF2-40B4-BE49-F238E27FC236}">
                  <a16:creationId xmlns:a16="http://schemas.microsoft.com/office/drawing/2014/main" id="{C84F8041-6F51-2A42-944E-C849050E228C}"/>
                </a:ext>
              </a:extLst>
            </p:cNvPr>
            <p:cNvSpPr/>
            <p:nvPr/>
          </p:nvSpPr>
          <p:spPr>
            <a:xfrm>
              <a:off x="1526042" y="3584791"/>
              <a:ext cx="135086" cy="126565"/>
            </a:xfrm>
            <a:prstGeom prst="ellipse">
              <a:avLst/>
            </a:prstGeom>
            <a:solidFill>
              <a:schemeClr val="tx2"/>
            </a:solidFill>
            <a:ln>
              <a:noFill/>
            </a:ln>
          </p:spPr>
          <p:style>
            <a:lnRef idx="2">
              <a:schemeClr val="accent2"/>
            </a:lnRef>
            <a:fillRef idx="1">
              <a:schemeClr val="lt1"/>
            </a:fillRef>
            <a:effectRef idx="0">
              <a:schemeClr val="accent2"/>
            </a:effectRef>
            <a:fontRef idx="minor">
              <a:schemeClr val="dk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a:defRPr/>
              </a:pPr>
              <a:endParaRPr kumimoji="1" lang="ja-JP" altLang="en-US" sz="1099">
                <a:solidFill>
                  <a:srgbClr val="000000"/>
                </a:solidFill>
                <a:latin typeface="游明朝" panose="02020400000000000000" pitchFamily="18" charset="-128"/>
                <a:ea typeface="游明朝" panose="02020400000000000000" pitchFamily="18" charset="-128"/>
              </a:endParaRPr>
            </a:p>
          </p:txBody>
        </p:sp>
        <p:cxnSp>
          <p:nvCxnSpPr>
            <p:cNvPr id="19" name="直線コネクタ 18">
              <a:extLst>
                <a:ext uri="{FF2B5EF4-FFF2-40B4-BE49-F238E27FC236}">
                  <a16:creationId xmlns:a16="http://schemas.microsoft.com/office/drawing/2014/main" id="{4F54FD0B-7057-6B4E-82A6-7FDC45813B08}"/>
                </a:ext>
              </a:extLst>
            </p:cNvPr>
            <p:cNvCxnSpPr>
              <a:cxnSpLocks/>
              <a:stCxn id="18" idx="6"/>
              <a:endCxn id="7" idx="1"/>
            </p:cNvCxnSpPr>
            <p:nvPr/>
          </p:nvCxnSpPr>
          <p:spPr>
            <a:xfrm>
              <a:off x="1661128" y="3648073"/>
              <a:ext cx="321661" cy="238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円/楕円 45">
              <a:extLst>
                <a:ext uri="{FF2B5EF4-FFF2-40B4-BE49-F238E27FC236}">
                  <a16:creationId xmlns:a16="http://schemas.microsoft.com/office/drawing/2014/main" id="{FAD6ECDF-87C8-ED46-A167-207B399960E0}"/>
                </a:ext>
              </a:extLst>
            </p:cNvPr>
            <p:cNvSpPr/>
            <p:nvPr/>
          </p:nvSpPr>
          <p:spPr>
            <a:xfrm>
              <a:off x="1526042" y="1254331"/>
              <a:ext cx="135086" cy="126565"/>
            </a:xfrm>
            <a:prstGeom prst="ellipse">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a:defRPr/>
              </a:pPr>
              <a:endParaRPr kumimoji="1" lang="ja-JP" altLang="en-US" sz="1099">
                <a:solidFill>
                  <a:srgbClr val="000000"/>
                </a:solidFill>
                <a:latin typeface="游明朝" panose="02020400000000000000" pitchFamily="18" charset="-128"/>
                <a:ea typeface="游明朝" panose="02020400000000000000" pitchFamily="18" charset="-128"/>
              </a:endParaRPr>
            </a:p>
          </p:txBody>
        </p:sp>
        <p:sp>
          <p:nvSpPr>
            <p:cNvPr id="21" name="円/楕円 46">
              <a:extLst>
                <a:ext uri="{FF2B5EF4-FFF2-40B4-BE49-F238E27FC236}">
                  <a16:creationId xmlns:a16="http://schemas.microsoft.com/office/drawing/2014/main" id="{0E5B1A02-F9BD-7B48-A0C3-A01B312AECF7}"/>
                </a:ext>
              </a:extLst>
            </p:cNvPr>
            <p:cNvSpPr/>
            <p:nvPr/>
          </p:nvSpPr>
          <p:spPr>
            <a:xfrm>
              <a:off x="1526042" y="1741706"/>
              <a:ext cx="135086" cy="126565"/>
            </a:xfrm>
            <a:prstGeom prst="ellipse">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a:defRPr/>
              </a:pPr>
              <a:endParaRPr kumimoji="1" lang="ja-JP" altLang="en-US" sz="1099">
                <a:solidFill>
                  <a:srgbClr val="000000"/>
                </a:solidFill>
                <a:latin typeface="游明朝" panose="02020400000000000000" pitchFamily="18" charset="-128"/>
                <a:ea typeface="游明朝" panose="02020400000000000000" pitchFamily="18" charset="-128"/>
              </a:endParaRPr>
            </a:p>
          </p:txBody>
        </p:sp>
        <p:cxnSp>
          <p:nvCxnSpPr>
            <p:cNvPr id="22" name="直線コネクタ 21">
              <a:extLst>
                <a:ext uri="{FF2B5EF4-FFF2-40B4-BE49-F238E27FC236}">
                  <a16:creationId xmlns:a16="http://schemas.microsoft.com/office/drawing/2014/main" id="{F461E07E-66F3-EF4C-8AF1-499FCE2A7A81}"/>
                </a:ext>
              </a:extLst>
            </p:cNvPr>
            <p:cNvCxnSpPr>
              <a:cxnSpLocks/>
              <a:stCxn id="21" idx="6"/>
              <a:endCxn id="8" idx="1"/>
            </p:cNvCxnSpPr>
            <p:nvPr/>
          </p:nvCxnSpPr>
          <p:spPr>
            <a:xfrm>
              <a:off x="1661128" y="1804988"/>
              <a:ext cx="321661" cy="79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DE91CE55-916C-E646-AC84-E2B1E6EDF0CA}"/>
                </a:ext>
              </a:extLst>
            </p:cNvPr>
            <p:cNvCxnSpPr>
              <a:cxnSpLocks/>
              <a:stCxn id="20" idx="6"/>
              <a:endCxn id="11" idx="1"/>
            </p:cNvCxnSpPr>
            <p:nvPr/>
          </p:nvCxnSpPr>
          <p:spPr>
            <a:xfrm>
              <a:off x="1661128" y="1317613"/>
              <a:ext cx="321661" cy="318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正方形/長方形 49">
              <a:extLst>
                <a:ext uri="{FF2B5EF4-FFF2-40B4-BE49-F238E27FC236}">
                  <a16:creationId xmlns:a16="http://schemas.microsoft.com/office/drawing/2014/main" id="{CBA2E72E-61D8-EC4A-AE40-219CAD70DC79}"/>
                </a:ext>
              </a:extLst>
            </p:cNvPr>
            <p:cNvSpPr>
              <a:spLocks noChangeArrowheads="1"/>
            </p:cNvSpPr>
            <p:nvPr/>
          </p:nvSpPr>
          <p:spPr bwMode="auto">
            <a:xfrm>
              <a:off x="1960701" y="3770783"/>
              <a:ext cx="1369874" cy="16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r>
                <a:rPr lang="ja-JP" altLang="en-US" sz="700">
                  <a:latin typeface="游明朝" panose="02020400000000000000" pitchFamily="18" charset="-128"/>
                  <a:ea typeface="游明朝" panose="02020400000000000000" pitchFamily="18" charset="-128"/>
                </a:rPr>
                <a:t>期日</a:t>
              </a:r>
              <a:r>
                <a:rPr lang="en-US" altLang="ja-JP" sz="700" dirty="0">
                  <a:latin typeface="游明朝" panose="02020400000000000000" pitchFamily="18" charset="-128"/>
                  <a:ea typeface="游明朝" panose="02020400000000000000" pitchFamily="18" charset="-128"/>
                </a:rPr>
                <a:t>: </a:t>
              </a:r>
              <a:r>
                <a:rPr lang="ja-JP" altLang="en-US" sz="700">
                  <a:latin typeface="游明朝" panose="02020400000000000000" pitchFamily="18" charset="-128"/>
                  <a:ea typeface="游明朝" panose="02020400000000000000" pitchFamily="18" charset="-128"/>
                </a:rPr>
                <a:t>掲載開始</a:t>
              </a:r>
              <a:r>
                <a:rPr lang="en-US" altLang="ja-JP" sz="700" dirty="0">
                  <a:latin typeface="游明朝" panose="02020400000000000000" pitchFamily="18" charset="-128"/>
                  <a:ea typeface="游明朝" panose="02020400000000000000" pitchFamily="18" charset="-128"/>
                </a:rPr>
                <a:t> 7</a:t>
              </a:r>
              <a:r>
                <a:rPr lang="ja-JP" altLang="en-US" sz="700">
                  <a:latin typeface="游明朝" panose="02020400000000000000" pitchFamily="18" charset="-128"/>
                  <a:ea typeface="游明朝" panose="02020400000000000000" pitchFamily="18" charset="-128"/>
                </a:rPr>
                <a:t>営業日前 </a:t>
              </a:r>
              <a:r>
                <a:rPr lang="en-US" altLang="ja-JP" sz="700" dirty="0">
                  <a:latin typeface="游明朝" panose="02020400000000000000" pitchFamily="18" charset="-128"/>
                  <a:ea typeface="游明朝" panose="02020400000000000000" pitchFamily="18" charset="-128"/>
                </a:rPr>
                <a:t>17:00</a:t>
              </a:r>
              <a:endParaRPr lang="ja-JP" altLang="en-US" sz="700">
                <a:latin typeface="游明朝" panose="02020400000000000000" pitchFamily="18" charset="-128"/>
                <a:ea typeface="游明朝" panose="02020400000000000000" pitchFamily="18" charset="-128"/>
              </a:endParaRPr>
            </a:p>
          </p:txBody>
        </p:sp>
        <p:sp>
          <p:nvSpPr>
            <p:cNvPr id="25" name="正方形/長方形 50">
              <a:extLst>
                <a:ext uri="{FF2B5EF4-FFF2-40B4-BE49-F238E27FC236}">
                  <a16:creationId xmlns:a16="http://schemas.microsoft.com/office/drawing/2014/main" id="{5C80D356-36C2-A549-8F8B-F5C0526A06EF}"/>
                </a:ext>
              </a:extLst>
            </p:cNvPr>
            <p:cNvSpPr>
              <a:spLocks noChangeArrowheads="1"/>
            </p:cNvSpPr>
            <p:nvPr/>
          </p:nvSpPr>
          <p:spPr bwMode="auto">
            <a:xfrm>
              <a:off x="1960701" y="4305448"/>
              <a:ext cx="1369874" cy="16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r>
                <a:rPr lang="ja-JP" altLang="en-US" sz="700">
                  <a:latin typeface="游明朝" panose="02020400000000000000" pitchFamily="18" charset="-128"/>
                  <a:ea typeface="游明朝" panose="02020400000000000000" pitchFamily="18" charset="-128"/>
                </a:rPr>
                <a:t>期日</a:t>
              </a:r>
              <a:r>
                <a:rPr lang="en-US" altLang="ja-JP" sz="700" dirty="0">
                  <a:latin typeface="游明朝" panose="02020400000000000000" pitchFamily="18" charset="-128"/>
                  <a:ea typeface="游明朝" panose="02020400000000000000" pitchFamily="18" charset="-128"/>
                </a:rPr>
                <a:t>: </a:t>
              </a:r>
              <a:r>
                <a:rPr lang="ja-JP" altLang="en-US" sz="700">
                  <a:latin typeface="游明朝" panose="02020400000000000000" pitchFamily="18" charset="-128"/>
                  <a:ea typeface="游明朝" panose="02020400000000000000" pitchFamily="18" charset="-128"/>
                </a:rPr>
                <a:t>掲載開始</a:t>
              </a:r>
              <a:r>
                <a:rPr lang="en-US" altLang="ja-JP" sz="700" dirty="0">
                  <a:latin typeface="游明朝" panose="02020400000000000000" pitchFamily="18" charset="-128"/>
                  <a:ea typeface="游明朝" panose="02020400000000000000" pitchFamily="18" charset="-128"/>
                </a:rPr>
                <a:t> 7</a:t>
              </a:r>
              <a:r>
                <a:rPr lang="ja-JP" altLang="en-US" sz="700">
                  <a:latin typeface="游明朝" panose="02020400000000000000" pitchFamily="18" charset="-128"/>
                  <a:ea typeface="游明朝" panose="02020400000000000000" pitchFamily="18" charset="-128"/>
                </a:rPr>
                <a:t>営業日前 </a:t>
              </a:r>
              <a:r>
                <a:rPr lang="en-US" altLang="ja-JP" sz="700" dirty="0">
                  <a:latin typeface="游明朝" panose="02020400000000000000" pitchFamily="18" charset="-128"/>
                  <a:ea typeface="游明朝" panose="02020400000000000000" pitchFamily="18" charset="-128"/>
                </a:rPr>
                <a:t>17:00</a:t>
              </a:r>
              <a:endParaRPr lang="ja-JP" altLang="en-US" sz="700">
                <a:latin typeface="游明朝" panose="02020400000000000000" pitchFamily="18" charset="-128"/>
                <a:ea typeface="游明朝" panose="02020400000000000000" pitchFamily="18" charset="-128"/>
              </a:endParaRPr>
            </a:p>
          </p:txBody>
        </p:sp>
        <p:sp>
          <p:nvSpPr>
            <p:cNvPr id="26" name="角丸四角形 23">
              <a:extLst>
                <a:ext uri="{FF2B5EF4-FFF2-40B4-BE49-F238E27FC236}">
                  <a16:creationId xmlns:a16="http://schemas.microsoft.com/office/drawing/2014/main" id="{9F1D5966-EB7A-1343-A16B-E95CB011E939}"/>
                </a:ext>
              </a:extLst>
            </p:cNvPr>
            <p:cNvSpPr>
              <a:spLocks noChangeArrowheads="1"/>
            </p:cNvSpPr>
            <p:nvPr/>
          </p:nvSpPr>
          <p:spPr bwMode="auto">
            <a:xfrm>
              <a:off x="1982788" y="3011488"/>
              <a:ext cx="1154112" cy="273050"/>
            </a:xfrm>
            <a:prstGeom prst="roundRect">
              <a:avLst>
                <a:gd name="adj" fmla="val 16667"/>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a:r>
                <a:rPr lang="ja-JP" altLang="en-US" sz="1199">
                  <a:solidFill>
                    <a:srgbClr val="FFFFFF"/>
                  </a:solidFill>
                  <a:latin typeface="游明朝" panose="02020400000000000000" pitchFamily="18" charset="-128"/>
                  <a:ea typeface="游明朝" panose="02020400000000000000" pitchFamily="18" charset="-128"/>
                </a:rPr>
                <a:t>考査</a:t>
              </a:r>
            </a:p>
          </p:txBody>
        </p:sp>
        <p:sp>
          <p:nvSpPr>
            <p:cNvPr id="27" name="円/楕円 3">
              <a:extLst>
                <a:ext uri="{FF2B5EF4-FFF2-40B4-BE49-F238E27FC236}">
                  <a16:creationId xmlns:a16="http://schemas.microsoft.com/office/drawing/2014/main" id="{E4D64C37-5131-8049-9C4F-D6A8D50EDA2A}"/>
                </a:ext>
              </a:extLst>
            </p:cNvPr>
            <p:cNvSpPr/>
            <p:nvPr/>
          </p:nvSpPr>
          <p:spPr>
            <a:xfrm>
              <a:off x="1526042" y="3082967"/>
              <a:ext cx="135086" cy="126565"/>
            </a:xfrm>
            <a:prstGeom prst="ellipse">
              <a:avLst/>
            </a:prstGeom>
            <a:solidFill>
              <a:schemeClr val="tx2"/>
            </a:solidFill>
            <a:ln>
              <a:noFill/>
            </a:ln>
          </p:spPr>
          <p:style>
            <a:lnRef idx="2">
              <a:schemeClr val="accent2"/>
            </a:lnRef>
            <a:fillRef idx="1">
              <a:schemeClr val="lt1"/>
            </a:fillRef>
            <a:effectRef idx="0">
              <a:schemeClr val="accent2"/>
            </a:effectRef>
            <a:fontRef idx="minor">
              <a:schemeClr val="dk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a:defRPr/>
              </a:pPr>
              <a:endParaRPr kumimoji="1" lang="ja-JP" altLang="en-US" sz="1099">
                <a:solidFill>
                  <a:srgbClr val="000000"/>
                </a:solidFill>
                <a:latin typeface="游明朝" panose="02020400000000000000" pitchFamily="18" charset="-128"/>
                <a:ea typeface="游明朝" panose="02020400000000000000" pitchFamily="18" charset="-128"/>
              </a:endParaRPr>
            </a:p>
          </p:txBody>
        </p:sp>
        <p:cxnSp>
          <p:nvCxnSpPr>
            <p:cNvPr id="28" name="直線コネクタ 27">
              <a:extLst>
                <a:ext uri="{FF2B5EF4-FFF2-40B4-BE49-F238E27FC236}">
                  <a16:creationId xmlns:a16="http://schemas.microsoft.com/office/drawing/2014/main" id="{AAF50719-6672-3941-8882-DC770B8B7217}"/>
                </a:ext>
              </a:extLst>
            </p:cNvPr>
            <p:cNvCxnSpPr>
              <a:cxnSpLocks/>
              <a:stCxn id="27" idx="6"/>
              <a:endCxn id="26" idx="1"/>
            </p:cNvCxnSpPr>
            <p:nvPr/>
          </p:nvCxnSpPr>
          <p:spPr>
            <a:xfrm>
              <a:off x="1661128" y="3146249"/>
              <a:ext cx="321661" cy="1764"/>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角丸四角形 16">
              <a:extLst>
                <a:ext uri="{FF2B5EF4-FFF2-40B4-BE49-F238E27FC236}">
                  <a16:creationId xmlns:a16="http://schemas.microsoft.com/office/drawing/2014/main" id="{D583494F-B197-0E4E-9EB0-93B81F34DD25}"/>
                </a:ext>
              </a:extLst>
            </p:cNvPr>
            <p:cNvSpPr>
              <a:spLocks noChangeArrowheads="1"/>
            </p:cNvSpPr>
            <p:nvPr/>
          </p:nvSpPr>
          <p:spPr bwMode="auto">
            <a:xfrm>
              <a:off x="1982788" y="2116138"/>
              <a:ext cx="1154112" cy="271462"/>
            </a:xfrm>
            <a:prstGeom prst="roundRect">
              <a:avLst>
                <a:gd name="adj" fmla="val 16667"/>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a:r>
                <a:rPr lang="ja-JP" altLang="en-US" sz="1199">
                  <a:solidFill>
                    <a:srgbClr val="FFFFFF"/>
                  </a:solidFill>
                  <a:latin typeface="游明朝" panose="02020400000000000000" pitchFamily="18" charset="-128"/>
                  <a:ea typeface="游明朝" panose="02020400000000000000" pitchFamily="18" charset="-128"/>
                </a:rPr>
                <a:t>仮押さえ</a:t>
              </a:r>
            </a:p>
          </p:txBody>
        </p:sp>
        <p:sp>
          <p:nvSpPr>
            <p:cNvPr id="30" name="円/楕円 44">
              <a:extLst>
                <a:ext uri="{FF2B5EF4-FFF2-40B4-BE49-F238E27FC236}">
                  <a16:creationId xmlns:a16="http://schemas.microsoft.com/office/drawing/2014/main" id="{A25CE132-229D-154B-912D-5407C3774993}"/>
                </a:ext>
              </a:extLst>
            </p:cNvPr>
            <p:cNvSpPr/>
            <p:nvPr/>
          </p:nvSpPr>
          <p:spPr>
            <a:xfrm>
              <a:off x="1526042" y="2185728"/>
              <a:ext cx="135086" cy="126565"/>
            </a:xfrm>
            <a:prstGeom prst="ellipse">
              <a:avLst/>
            </a:prstGeom>
            <a:solidFill>
              <a:schemeClr val="tx2"/>
            </a:solidFill>
            <a:ln>
              <a:noFill/>
            </a:ln>
          </p:spPr>
          <p:style>
            <a:lnRef idx="2">
              <a:schemeClr val="accent2"/>
            </a:lnRef>
            <a:fillRef idx="1">
              <a:schemeClr val="lt1"/>
            </a:fillRef>
            <a:effectRef idx="0">
              <a:schemeClr val="accent2"/>
            </a:effectRef>
            <a:fontRef idx="minor">
              <a:schemeClr val="dk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a:defRPr/>
              </a:pPr>
              <a:endParaRPr kumimoji="1" lang="ja-JP" altLang="en-US" sz="1099">
                <a:solidFill>
                  <a:srgbClr val="000000"/>
                </a:solidFill>
                <a:latin typeface="游明朝" panose="02020400000000000000" pitchFamily="18" charset="-128"/>
                <a:ea typeface="游明朝" panose="02020400000000000000" pitchFamily="18" charset="-128"/>
              </a:endParaRPr>
            </a:p>
          </p:txBody>
        </p:sp>
        <p:cxnSp>
          <p:nvCxnSpPr>
            <p:cNvPr id="31" name="直線コネクタ 30">
              <a:extLst>
                <a:ext uri="{FF2B5EF4-FFF2-40B4-BE49-F238E27FC236}">
                  <a16:creationId xmlns:a16="http://schemas.microsoft.com/office/drawing/2014/main" id="{6AEC9E5B-72AA-AF46-B252-AA9919C7CEE9}"/>
                </a:ext>
              </a:extLst>
            </p:cNvPr>
            <p:cNvCxnSpPr>
              <a:cxnSpLocks/>
              <a:stCxn id="30" idx="6"/>
              <a:endCxn id="29" idx="1"/>
            </p:cNvCxnSpPr>
            <p:nvPr/>
          </p:nvCxnSpPr>
          <p:spPr>
            <a:xfrm>
              <a:off x="1661128" y="2249010"/>
              <a:ext cx="321661" cy="285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正方形/長方形 58">
              <a:extLst>
                <a:ext uri="{FF2B5EF4-FFF2-40B4-BE49-F238E27FC236}">
                  <a16:creationId xmlns:a16="http://schemas.microsoft.com/office/drawing/2014/main" id="{8657FBFE-7007-AD48-AEF3-9C7768EC00E1}"/>
                </a:ext>
              </a:extLst>
            </p:cNvPr>
            <p:cNvSpPr>
              <a:spLocks noChangeArrowheads="1"/>
            </p:cNvSpPr>
            <p:nvPr/>
          </p:nvSpPr>
          <p:spPr bwMode="auto">
            <a:xfrm>
              <a:off x="1960701" y="3272900"/>
              <a:ext cx="1200217" cy="16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r>
                <a:rPr lang="en-US" altLang="ja-JP" sz="700" dirty="0">
                  <a:latin typeface="游明朝" panose="02020400000000000000" pitchFamily="18" charset="-128"/>
                  <a:ea typeface="游明朝" panose="02020400000000000000" pitchFamily="18" charset="-128"/>
                </a:rPr>
                <a:t>CC: check@tokyo-prime.jp</a:t>
              </a:r>
              <a:endParaRPr lang="ja-JP" altLang="en-US" sz="700">
                <a:latin typeface="游明朝" panose="02020400000000000000" pitchFamily="18" charset="-128"/>
                <a:ea typeface="游明朝" panose="02020400000000000000" pitchFamily="18" charset="-128"/>
              </a:endParaRPr>
            </a:p>
          </p:txBody>
        </p:sp>
      </p:grpSp>
    </p:spTree>
    <p:extLst>
      <p:ext uri="{BB962C8B-B14F-4D97-AF65-F5344CB8AC3E}">
        <p14:creationId xmlns:p14="http://schemas.microsoft.com/office/powerpoint/2010/main" val="2733742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1473BB-6FB2-EF4F-9849-9EDF68223270}"/>
              </a:ext>
            </a:extLst>
          </p:cNvPr>
          <p:cNvSpPr>
            <a:spLocks noGrp="1"/>
          </p:cNvSpPr>
          <p:nvPr>
            <p:ph type="title"/>
          </p:nvPr>
        </p:nvSpPr>
        <p:spPr/>
        <p:txBody>
          <a:bodyPr>
            <a:normAutofit/>
          </a:bodyPr>
          <a:lstStyle/>
          <a:p>
            <a:r>
              <a:rPr lang="ja-JP" altLang="en-US"/>
              <a:t>各種フォーム・メールフォーマット</a:t>
            </a:r>
            <a:endParaRPr kumimoji="1" lang="ja-JP" altLang="en-US" dirty="0"/>
          </a:p>
        </p:txBody>
      </p:sp>
      <p:sp>
        <p:nvSpPr>
          <p:cNvPr id="3" name="テキスト プレースホルダー 2">
            <a:extLst>
              <a:ext uri="{FF2B5EF4-FFF2-40B4-BE49-F238E27FC236}">
                <a16:creationId xmlns:a16="http://schemas.microsoft.com/office/drawing/2014/main" id="{454FF2C5-5D8F-E64E-B13C-5F3194270D8C}"/>
              </a:ext>
            </a:extLst>
          </p:cNvPr>
          <p:cNvSpPr>
            <a:spLocks noGrp="1"/>
          </p:cNvSpPr>
          <p:nvPr>
            <p:ph type="body" sz="quarter" idx="10"/>
          </p:nvPr>
        </p:nvSpPr>
        <p:spPr/>
        <p:txBody>
          <a:bodyPr>
            <a:normAutofit lnSpcReduction="10000"/>
          </a:bodyPr>
          <a:lstStyle/>
          <a:p>
            <a:r>
              <a:rPr lang="ja-JP" altLang="en-US" dirty="0"/>
              <a:t>申込</a:t>
            </a:r>
            <a:r>
              <a:rPr lang="ja-JP" altLang="en-US"/>
              <a:t>、入稿フォームの</a:t>
            </a:r>
            <a:r>
              <a:rPr lang="ja-JP" altLang="en-US" dirty="0"/>
              <a:t>共有は担当営業にご依頼いただくか、</a:t>
            </a:r>
            <a:endParaRPr lang="en-US" altLang="ja-JP" dirty="0"/>
          </a:p>
          <a:p>
            <a:r>
              <a:rPr lang="ja-JP" altLang="en-US" dirty="0"/>
              <a:t>お問い合わせフォームよりご連絡ください。</a:t>
            </a:r>
            <a:endParaRPr kumimoji="1" lang="ja-JP" altLang="en-US" dirty="0"/>
          </a:p>
        </p:txBody>
      </p:sp>
      <p:sp>
        <p:nvSpPr>
          <p:cNvPr id="6" name="Text Box 7">
            <a:extLst>
              <a:ext uri="{FF2B5EF4-FFF2-40B4-BE49-F238E27FC236}">
                <a16:creationId xmlns:a16="http://schemas.microsoft.com/office/drawing/2014/main" id="{67ECCC11-CCAA-7141-BC63-05F3B8972046}"/>
              </a:ext>
            </a:extLst>
          </p:cNvPr>
          <p:cNvSpPr txBox="1">
            <a:spLocks noChangeArrowheads="1"/>
          </p:cNvSpPr>
          <p:nvPr/>
        </p:nvSpPr>
        <p:spPr bwMode="auto">
          <a:xfrm>
            <a:off x="5564869" y="6107274"/>
            <a:ext cx="2436586" cy="224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oAutofit/>
          </a:bodyPr>
          <a:lstStyle/>
          <a:p>
            <a:pPr>
              <a:spcBef>
                <a:spcPct val="50000"/>
              </a:spcBef>
            </a:pPr>
            <a:r>
              <a:rPr lang="ja-JP" altLang="en-US" sz="900" b="1" dirty="0">
                <a:solidFill>
                  <a:schemeClr val="tx2"/>
                </a:solidFill>
                <a:latin typeface="Yu Mincho Demibold" panose="02020400000000000000" pitchFamily="18" charset="-128"/>
                <a:ea typeface="Yu Mincho Demibold" panose="02020400000000000000" pitchFamily="18" charset="-128"/>
                <a:cs typeface="Yu Mincho" charset="-128"/>
              </a:rPr>
              <a:t>締切</a:t>
            </a:r>
            <a:r>
              <a:rPr lang="en-US" altLang="ja-JP" sz="900" b="1" dirty="0">
                <a:solidFill>
                  <a:schemeClr val="tx2"/>
                </a:solidFill>
                <a:latin typeface="Yu Mincho Demibold" panose="02020400000000000000" pitchFamily="18" charset="-128"/>
                <a:ea typeface="Yu Mincho Demibold" panose="02020400000000000000" pitchFamily="18" charset="-128"/>
                <a:cs typeface="Yu Mincho" charset="-128"/>
              </a:rPr>
              <a:t>: </a:t>
            </a:r>
            <a:r>
              <a:rPr lang="ja-JP" altLang="en-US" sz="900" b="1" dirty="0">
                <a:solidFill>
                  <a:schemeClr val="tx2"/>
                </a:solidFill>
                <a:latin typeface="Yu Mincho Demibold" panose="02020400000000000000" pitchFamily="18" charset="-128"/>
                <a:ea typeface="Yu Mincho Demibold" panose="02020400000000000000" pitchFamily="18" charset="-128"/>
                <a:cs typeface="Yu Mincho" charset="-128"/>
              </a:rPr>
              <a:t>掲載開始</a:t>
            </a:r>
            <a:r>
              <a:rPr lang="en-US" altLang="ja-JP" sz="900" b="1" dirty="0">
                <a:solidFill>
                  <a:schemeClr val="tx2"/>
                </a:solidFill>
                <a:latin typeface="Yu Mincho Demibold" panose="02020400000000000000" pitchFamily="18" charset="-128"/>
                <a:ea typeface="Yu Mincho Demibold" panose="02020400000000000000" pitchFamily="18" charset="-128"/>
                <a:cs typeface="Yu Mincho" charset="-128"/>
              </a:rPr>
              <a:t>7</a:t>
            </a:r>
            <a:r>
              <a:rPr lang="ja-JP" altLang="en-US" sz="900" b="1" dirty="0">
                <a:solidFill>
                  <a:schemeClr val="tx2"/>
                </a:solidFill>
                <a:latin typeface="Yu Mincho Demibold" panose="02020400000000000000" pitchFamily="18" charset="-128"/>
                <a:ea typeface="Yu Mincho Demibold" panose="02020400000000000000" pitchFamily="18" charset="-128"/>
                <a:cs typeface="Yu Mincho" charset="-128"/>
              </a:rPr>
              <a:t>営業日前</a:t>
            </a:r>
            <a:r>
              <a:rPr lang="en-US" altLang="ja-JP" sz="900" b="1" dirty="0">
                <a:solidFill>
                  <a:schemeClr val="tx2"/>
                </a:solidFill>
                <a:latin typeface="Yu Mincho Demibold" panose="02020400000000000000" pitchFamily="18" charset="-128"/>
                <a:ea typeface="Yu Mincho Demibold" panose="02020400000000000000" pitchFamily="18" charset="-128"/>
                <a:cs typeface="Yu Mincho" charset="-128"/>
              </a:rPr>
              <a:t> 17</a:t>
            </a:r>
            <a:r>
              <a:rPr lang="ja-JP" altLang="en-US" sz="900" b="1">
                <a:solidFill>
                  <a:schemeClr val="tx2"/>
                </a:solidFill>
                <a:latin typeface="Yu Mincho Demibold" panose="02020400000000000000" pitchFamily="18" charset="-128"/>
                <a:ea typeface="Yu Mincho Demibold" panose="02020400000000000000" pitchFamily="18" charset="-128"/>
                <a:cs typeface="Yu Mincho" charset="-128"/>
              </a:rPr>
              <a:t>時まで</a:t>
            </a:r>
            <a:endParaRPr lang="en-US" altLang="ja-JP" sz="900" b="1" dirty="0">
              <a:solidFill>
                <a:schemeClr val="tx2"/>
              </a:solidFill>
              <a:latin typeface="Yu Mincho Demibold" panose="02020400000000000000" pitchFamily="18" charset="-128"/>
              <a:ea typeface="Yu Mincho Demibold" panose="02020400000000000000" pitchFamily="18" charset="-128"/>
              <a:cs typeface="Yu Mincho" charset="-128"/>
            </a:endParaRPr>
          </a:p>
          <a:p>
            <a:pPr>
              <a:spcBef>
                <a:spcPct val="50000"/>
              </a:spcBef>
            </a:pPr>
            <a:r>
              <a:rPr lang="en-US" altLang="ja-JP" sz="900" b="1" dirty="0">
                <a:solidFill>
                  <a:schemeClr val="tx2"/>
                </a:solidFill>
                <a:latin typeface="Yu Mincho Demibold" panose="02020400000000000000" pitchFamily="18" charset="-128"/>
                <a:ea typeface="Yu Mincho Demibold" panose="02020400000000000000" pitchFamily="18" charset="-128"/>
                <a:cs typeface="Yu Mincho" charset="-128"/>
              </a:rPr>
              <a:t>※</a:t>
            </a:r>
            <a:r>
              <a:rPr lang="ja-JP" altLang="en-US" sz="900" b="1">
                <a:solidFill>
                  <a:schemeClr val="tx2"/>
                </a:solidFill>
                <a:latin typeface="Yu Mincho Demibold" panose="02020400000000000000" pitchFamily="18" charset="-128"/>
                <a:ea typeface="Yu Mincho Demibold" panose="02020400000000000000" pitchFamily="18" charset="-128"/>
                <a:cs typeface="Yu Mincho" charset="-128"/>
              </a:rPr>
              <a:t>お申込連絡は広告掲載規約に同意されたものとして扱いますので、必ず</a:t>
            </a:r>
            <a:r>
              <a:rPr lang="en" altLang="ja-JP" sz="900" b="1" dirty="0">
                <a:solidFill>
                  <a:schemeClr val="tx2"/>
                </a:solidFill>
                <a:latin typeface="Yu Mincho Demibold" panose="02020400000000000000" pitchFamily="18" charset="-128"/>
                <a:ea typeface="Yu Mincho Demibold" panose="02020400000000000000" pitchFamily="18" charset="-128"/>
                <a:cs typeface="Yu Mincho" charset="-128"/>
              </a:rPr>
              <a:t>HP</a:t>
            </a:r>
            <a:r>
              <a:rPr lang="ja-JP" altLang="en-US" sz="900" b="1">
                <a:solidFill>
                  <a:schemeClr val="tx2"/>
                </a:solidFill>
                <a:latin typeface="Yu Mincho Demibold" panose="02020400000000000000" pitchFamily="18" charset="-128"/>
                <a:ea typeface="Yu Mincho Demibold" panose="02020400000000000000" pitchFamily="18" charset="-128"/>
                <a:cs typeface="Yu Mincho" charset="-128"/>
              </a:rPr>
              <a:t>内にある広告掲載規約を確認の上、ご連絡下さい。</a:t>
            </a:r>
            <a:endParaRPr lang="en-US" altLang="ja-JP" sz="900" b="1" dirty="0">
              <a:solidFill>
                <a:schemeClr val="tx2"/>
              </a:solidFill>
              <a:latin typeface="Yu Mincho Demibold" panose="02020400000000000000" pitchFamily="18" charset="-128"/>
              <a:ea typeface="Yu Mincho Demibold" panose="02020400000000000000" pitchFamily="18" charset="-128"/>
              <a:cs typeface="Yu Mincho" charset="-128"/>
            </a:endParaRPr>
          </a:p>
          <a:p>
            <a:pPr>
              <a:spcBef>
                <a:spcPct val="50000"/>
              </a:spcBef>
            </a:pPr>
            <a:r>
              <a:rPr lang="ja-JP" altLang="en-US" sz="700" b="1">
                <a:solidFill>
                  <a:schemeClr val="tx2"/>
                </a:solidFill>
                <a:latin typeface="Yu Mincho Demibold" panose="02020400000000000000" pitchFamily="18" charset="-128"/>
                <a:ea typeface="Yu Mincho Demibold" panose="02020400000000000000" pitchFamily="18" charset="-128"/>
                <a:cs typeface="Yu Mincho" charset="-128"/>
              </a:rPr>
              <a:t>広告掲載規約：</a:t>
            </a:r>
            <a:r>
              <a:rPr lang="en" altLang="ja-JP" sz="700" b="1" dirty="0">
                <a:solidFill>
                  <a:schemeClr val="tx2"/>
                </a:solidFill>
                <a:latin typeface="Yu Mincho Demibold" panose="02020400000000000000" pitchFamily="18" charset="-128"/>
                <a:ea typeface="Yu Mincho Demibold" panose="02020400000000000000" pitchFamily="18" charset="-128"/>
                <a:cs typeface="Yu Mincho" charset="-128"/>
              </a:rPr>
              <a:t>https://</a:t>
            </a:r>
            <a:r>
              <a:rPr lang="en" altLang="ja-JP" sz="700" b="1" dirty="0" err="1">
                <a:solidFill>
                  <a:schemeClr val="tx2"/>
                </a:solidFill>
                <a:latin typeface="Yu Mincho Demibold" panose="02020400000000000000" pitchFamily="18" charset="-128"/>
                <a:ea typeface="Yu Mincho Demibold" panose="02020400000000000000" pitchFamily="18" charset="-128"/>
                <a:cs typeface="Yu Mincho" charset="-128"/>
              </a:rPr>
              <a:t>www.golfcart-vision.jp</a:t>
            </a:r>
            <a:r>
              <a:rPr lang="en" altLang="ja-JP" sz="700" b="1" dirty="0">
                <a:solidFill>
                  <a:schemeClr val="tx2"/>
                </a:solidFill>
                <a:latin typeface="Yu Mincho Demibold" panose="02020400000000000000" pitchFamily="18" charset="-128"/>
                <a:ea typeface="Yu Mincho Demibold" panose="02020400000000000000" pitchFamily="18" charset="-128"/>
                <a:cs typeface="Yu Mincho" charset="-128"/>
              </a:rPr>
              <a:t>/term/</a:t>
            </a:r>
            <a:endParaRPr lang="ja-JP" altLang="en-US" sz="700" b="1" dirty="0">
              <a:solidFill>
                <a:schemeClr val="tx2"/>
              </a:solidFill>
              <a:latin typeface="Yu Mincho Demibold" panose="02020400000000000000" pitchFamily="18" charset="-128"/>
              <a:ea typeface="Yu Mincho Demibold" panose="02020400000000000000" pitchFamily="18" charset="-128"/>
              <a:cs typeface="Yu Mincho" charset="-128"/>
            </a:endParaRPr>
          </a:p>
        </p:txBody>
      </p:sp>
      <p:sp>
        <p:nvSpPr>
          <p:cNvPr id="7" name="Text Box 7">
            <a:extLst>
              <a:ext uri="{FF2B5EF4-FFF2-40B4-BE49-F238E27FC236}">
                <a16:creationId xmlns:a16="http://schemas.microsoft.com/office/drawing/2014/main" id="{8CA49ABA-FA56-664F-9FE6-F6BBA272014D}"/>
              </a:ext>
            </a:extLst>
          </p:cNvPr>
          <p:cNvSpPr txBox="1">
            <a:spLocks noChangeArrowheads="1"/>
          </p:cNvSpPr>
          <p:nvPr/>
        </p:nvSpPr>
        <p:spPr bwMode="auto">
          <a:xfrm>
            <a:off x="7960591" y="6096822"/>
            <a:ext cx="2292268" cy="2450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oAutofit/>
          </a:bodyPr>
          <a:lstStyle/>
          <a:p>
            <a:pPr>
              <a:spcBef>
                <a:spcPct val="50000"/>
              </a:spcBef>
            </a:pPr>
            <a:r>
              <a:rPr lang="ja-JP" altLang="en-US" sz="900" b="1" dirty="0">
                <a:solidFill>
                  <a:schemeClr val="tx2"/>
                </a:solidFill>
                <a:latin typeface="Yu Mincho Demibold" panose="02020400000000000000" pitchFamily="18" charset="-128"/>
                <a:ea typeface="Yu Mincho Demibold" panose="02020400000000000000" pitchFamily="18" charset="-128"/>
                <a:cs typeface="Yu Mincho" charset="-128"/>
              </a:rPr>
              <a:t>締切</a:t>
            </a:r>
            <a:r>
              <a:rPr lang="en-US" altLang="ja-JP" sz="900" b="1" dirty="0">
                <a:solidFill>
                  <a:schemeClr val="tx2"/>
                </a:solidFill>
                <a:latin typeface="Yu Mincho Demibold" panose="02020400000000000000" pitchFamily="18" charset="-128"/>
                <a:ea typeface="Yu Mincho Demibold" panose="02020400000000000000" pitchFamily="18" charset="-128"/>
                <a:cs typeface="Yu Mincho" charset="-128"/>
              </a:rPr>
              <a:t>: </a:t>
            </a:r>
            <a:r>
              <a:rPr lang="ja-JP" altLang="en-US" sz="900" b="1" dirty="0">
                <a:solidFill>
                  <a:schemeClr val="tx2"/>
                </a:solidFill>
                <a:latin typeface="Yu Mincho Demibold" panose="02020400000000000000" pitchFamily="18" charset="-128"/>
                <a:ea typeface="Yu Mincho Demibold" panose="02020400000000000000" pitchFamily="18" charset="-128"/>
                <a:cs typeface="Yu Mincho" charset="-128"/>
              </a:rPr>
              <a:t>掲載開始</a:t>
            </a:r>
            <a:r>
              <a:rPr lang="en-US" altLang="ja-JP" sz="900" b="1" dirty="0">
                <a:solidFill>
                  <a:schemeClr val="tx2"/>
                </a:solidFill>
                <a:latin typeface="Yu Mincho Demibold" panose="02020400000000000000" pitchFamily="18" charset="-128"/>
                <a:ea typeface="Yu Mincho Demibold" panose="02020400000000000000" pitchFamily="18" charset="-128"/>
                <a:cs typeface="Yu Mincho" charset="-128"/>
              </a:rPr>
              <a:t>7</a:t>
            </a:r>
            <a:r>
              <a:rPr lang="ja-JP" altLang="en-US" sz="900" b="1" dirty="0">
                <a:solidFill>
                  <a:schemeClr val="tx2"/>
                </a:solidFill>
                <a:latin typeface="Yu Mincho Demibold" panose="02020400000000000000" pitchFamily="18" charset="-128"/>
                <a:ea typeface="Yu Mincho Demibold" panose="02020400000000000000" pitchFamily="18" charset="-128"/>
                <a:cs typeface="Yu Mincho" charset="-128"/>
              </a:rPr>
              <a:t>営業日前 </a:t>
            </a:r>
            <a:r>
              <a:rPr lang="en-US" altLang="ja-JP" sz="900" b="1" dirty="0">
                <a:solidFill>
                  <a:schemeClr val="tx2"/>
                </a:solidFill>
                <a:latin typeface="Yu Mincho Demibold" panose="02020400000000000000" pitchFamily="18" charset="-128"/>
                <a:ea typeface="Yu Mincho Demibold" panose="02020400000000000000" pitchFamily="18" charset="-128"/>
                <a:cs typeface="Yu Mincho" charset="-128"/>
              </a:rPr>
              <a:t>17</a:t>
            </a:r>
            <a:r>
              <a:rPr lang="ja-JP" altLang="en-US" sz="900" b="1" dirty="0">
                <a:solidFill>
                  <a:schemeClr val="tx2"/>
                </a:solidFill>
                <a:latin typeface="Yu Mincho Demibold" panose="02020400000000000000" pitchFamily="18" charset="-128"/>
                <a:ea typeface="Yu Mincho Demibold" panose="02020400000000000000" pitchFamily="18" charset="-128"/>
                <a:cs typeface="Yu Mincho" charset="-128"/>
              </a:rPr>
              <a:t>時まで</a:t>
            </a:r>
          </a:p>
        </p:txBody>
      </p:sp>
      <p:sp>
        <p:nvSpPr>
          <p:cNvPr id="8" name="Rectangle 4">
            <a:extLst>
              <a:ext uri="{FF2B5EF4-FFF2-40B4-BE49-F238E27FC236}">
                <a16:creationId xmlns:a16="http://schemas.microsoft.com/office/drawing/2014/main" id="{F8E73EAB-1934-7D45-BD8C-41D36528241D}"/>
              </a:ext>
            </a:extLst>
          </p:cNvPr>
          <p:cNvSpPr>
            <a:spLocks noChangeArrowheads="1"/>
          </p:cNvSpPr>
          <p:nvPr/>
        </p:nvSpPr>
        <p:spPr bwMode="auto">
          <a:xfrm>
            <a:off x="3152131" y="2794667"/>
            <a:ext cx="2289736" cy="3107618"/>
          </a:xfrm>
          <a:prstGeom prst="rect">
            <a:avLst/>
          </a:prstGeom>
          <a:noFill/>
          <a:ln>
            <a:solidFill>
              <a:srgbClr val="575756"/>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oAutofit/>
          </a:bodyPr>
          <a:lstStyle/>
          <a:p>
            <a:pPr>
              <a:lnSpc>
                <a:spcPct val="120000"/>
              </a:lnSpc>
            </a:pPr>
            <a:r>
              <a:rPr lang="en-US" altLang="ja-JP" sz="750" dirty="0">
                <a:solidFill>
                  <a:srgbClr val="575756"/>
                </a:solidFill>
                <a:latin typeface="Yu Mincho" panose="02020400000000000000" pitchFamily="18" charset="-128"/>
                <a:ea typeface="Yu Mincho" panose="02020400000000000000" pitchFamily="18" charset="-128"/>
                <a:cs typeface="Yu Mincho" charset="-128"/>
              </a:rPr>
              <a:t>TO</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：当社営業担当者</a:t>
            </a:r>
            <a:endParaRPr lang="en-US" altLang="ja-JP" sz="750" dirty="0">
              <a:solidFill>
                <a:srgbClr val="575756"/>
              </a:solidFill>
              <a:latin typeface="Yu Mincho" panose="02020400000000000000" pitchFamily="18" charset="-128"/>
              <a:ea typeface="Yu Mincho" panose="02020400000000000000" pitchFamily="18" charset="-128"/>
              <a:cs typeface="Yu Mincho" charset="-128"/>
            </a:endParaRPr>
          </a:p>
          <a:p>
            <a:pPr>
              <a:lnSpc>
                <a:spcPct val="120000"/>
              </a:lnSpc>
            </a:pPr>
            <a:r>
              <a:rPr lang="en-US" altLang="ja-JP" sz="750" dirty="0">
                <a:solidFill>
                  <a:srgbClr val="575756"/>
                </a:solidFill>
                <a:latin typeface="Yu Mincho" panose="02020400000000000000" pitchFamily="18" charset="-128"/>
                <a:ea typeface="Yu Mincho" panose="02020400000000000000" pitchFamily="18" charset="-128"/>
                <a:cs typeface="Yu Mincho" charset="-128"/>
              </a:rPr>
              <a:t>CC</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pre-order@tokyo-prime.jp</a:t>
            </a:r>
          </a:p>
          <a:p>
            <a:pPr>
              <a:lnSpc>
                <a:spcPct val="120000"/>
              </a:lnSpc>
            </a:pPr>
            <a:endParaRPr lang="en-US" altLang="ja-JP" sz="750" dirty="0">
              <a:solidFill>
                <a:srgbClr val="575756"/>
              </a:solidFill>
              <a:latin typeface="Yu Mincho" panose="02020400000000000000" pitchFamily="18" charset="-128"/>
              <a:ea typeface="Yu Mincho" panose="02020400000000000000" pitchFamily="18" charset="-128"/>
              <a:cs typeface="Yu Mincho" charset="-128"/>
            </a:endParaRPr>
          </a:p>
          <a:p>
            <a:pPr>
              <a:lnSpc>
                <a:spcPct val="120000"/>
              </a:lnSpc>
            </a:pPr>
            <a:r>
              <a:rPr lang="ja-JP" altLang="en-US" sz="750" dirty="0">
                <a:solidFill>
                  <a:srgbClr val="575756"/>
                </a:solidFill>
                <a:latin typeface="Yu Mincho" panose="02020400000000000000" pitchFamily="18" charset="-128"/>
                <a:ea typeface="Yu Mincho" panose="02020400000000000000" pitchFamily="18" charset="-128"/>
                <a:cs typeface="Yu Mincho" charset="-128"/>
              </a:rPr>
              <a:t>件名：</a:t>
            </a:r>
            <a:endParaRPr lang="en-US" altLang="ja-JP" sz="750" dirty="0">
              <a:solidFill>
                <a:srgbClr val="575756"/>
              </a:solidFill>
              <a:latin typeface="Yu Mincho" panose="02020400000000000000" pitchFamily="18" charset="-128"/>
              <a:ea typeface="Yu Mincho" panose="02020400000000000000" pitchFamily="18" charset="-128"/>
              <a:cs typeface="Yu Mincho" charset="-128"/>
            </a:endParaRPr>
          </a:p>
          <a:p>
            <a:pPr>
              <a:lnSpc>
                <a:spcPct val="120000"/>
              </a:lnSpc>
            </a:pP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仮押</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広告主</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告知内容</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 Golfcart Vision </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：月</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日</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月</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日</a:t>
            </a:r>
            <a:endParaRPr lang="en-US" altLang="ja-JP" sz="750" dirty="0">
              <a:solidFill>
                <a:srgbClr val="575756"/>
              </a:solidFill>
              <a:latin typeface="Yu Mincho" panose="02020400000000000000" pitchFamily="18" charset="-128"/>
              <a:ea typeface="Yu Mincho" panose="02020400000000000000" pitchFamily="18" charset="-128"/>
              <a:cs typeface="Yu Mincho" charset="-128"/>
            </a:endParaRPr>
          </a:p>
          <a:p>
            <a:pPr>
              <a:lnSpc>
                <a:spcPct val="120000"/>
              </a:lnSpc>
            </a:pPr>
            <a:endParaRPr lang="en-US" altLang="ja-JP" sz="750" dirty="0">
              <a:solidFill>
                <a:srgbClr val="575756"/>
              </a:solidFill>
              <a:latin typeface="Yu Mincho" panose="02020400000000000000" pitchFamily="18" charset="-128"/>
              <a:ea typeface="Yu Mincho" panose="02020400000000000000" pitchFamily="18" charset="-128"/>
              <a:cs typeface="Yu Mincho" charset="-128"/>
            </a:endParaRPr>
          </a:p>
          <a:p>
            <a:pPr>
              <a:lnSpc>
                <a:spcPct val="120000"/>
              </a:lnSpc>
            </a:pP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仮押案件</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p>
          <a:p>
            <a:pPr>
              <a:lnSpc>
                <a:spcPct val="120000"/>
              </a:lnSpc>
            </a:pP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p>
          <a:p>
            <a:pPr>
              <a:lnSpc>
                <a:spcPct val="120000"/>
              </a:lnSpc>
            </a:pPr>
            <a:r>
              <a:rPr lang="ja-JP" altLang="en-US" sz="750" dirty="0">
                <a:solidFill>
                  <a:srgbClr val="575756"/>
                </a:solidFill>
                <a:latin typeface="Yu Mincho" panose="02020400000000000000" pitchFamily="18" charset="-128"/>
                <a:ea typeface="Yu Mincho" panose="02020400000000000000" pitchFamily="18" charset="-128"/>
                <a:cs typeface="Yu Mincho" charset="-128"/>
              </a:rPr>
              <a:t>・代理店名：</a:t>
            </a:r>
          </a:p>
          <a:p>
            <a:pPr>
              <a:lnSpc>
                <a:spcPct val="120000"/>
              </a:lnSpc>
            </a:pPr>
            <a:r>
              <a:rPr lang="ja-JP" altLang="en-US" sz="750" dirty="0">
                <a:solidFill>
                  <a:srgbClr val="575756"/>
                </a:solidFill>
                <a:latin typeface="Yu Mincho" panose="02020400000000000000" pitchFamily="18" charset="-128"/>
                <a:ea typeface="Yu Mincho" panose="02020400000000000000" pitchFamily="18" charset="-128"/>
                <a:cs typeface="Yu Mincho" charset="-128"/>
              </a:rPr>
              <a:t>・広告主名：</a:t>
            </a:r>
          </a:p>
          <a:p>
            <a:pPr>
              <a:lnSpc>
                <a:spcPct val="120000"/>
              </a:lnSpc>
            </a:pPr>
            <a:r>
              <a:rPr lang="ja-JP" altLang="en-US" sz="750" dirty="0">
                <a:solidFill>
                  <a:srgbClr val="575756"/>
                </a:solidFill>
                <a:latin typeface="Yu Mincho" panose="02020400000000000000" pitchFamily="18" charset="-128"/>
                <a:ea typeface="Yu Mincho" panose="02020400000000000000" pitchFamily="18" charset="-128"/>
                <a:cs typeface="Yu Mincho" charset="-128"/>
              </a:rPr>
              <a:t>・告知</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URL(</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出稿予定</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URL</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全て</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 </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a:t>
            </a:r>
            <a:endParaRPr lang="en-US" altLang="ja-JP" sz="750" dirty="0">
              <a:solidFill>
                <a:srgbClr val="575756"/>
              </a:solidFill>
              <a:latin typeface="Yu Mincho" panose="02020400000000000000" pitchFamily="18" charset="-128"/>
              <a:ea typeface="Yu Mincho" panose="02020400000000000000" pitchFamily="18" charset="-128"/>
              <a:cs typeface="Yu Mincho" charset="-128"/>
            </a:endParaRPr>
          </a:p>
          <a:p>
            <a:pPr>
              <a:lnSpc>
                <a:spcPct val="120000"/>
              </a:lnSpc>
            </a:pPr>
            <a:r>
              <a:rPr lang="ja-JP" altLang="en-US" sz="750" dirty="0">
                <a:solidFill>
                  <a:srgbClr val="575756"/>
                </a:solidFill>
                <a:latin typeface="Yu Mincho" panose="02020400000000000000" pitchFamily="18" charset="-128"/>
                <a:ea typeface="Yu Mincho" panose="02020400000000000000" pitchFamily="18" charset="-128"/>
                <a:cs typeface="Yu Mincho" charset="-128"/>
              </a:rPr>
              <a:t>・告知内容：</a:t>
            </a:r>
            <a:endParaRPr lang="en-US" altLang="ja-JP" sz="750" dirty="0">
              <a:solidFill>
                <a:srgbClr val="575756"/>
              </a:solidFill>
              <a:latin typeface="Yu Mincho" panose="02020400000000000000" pitchFamily="18" charset="-128"/>
              <a:ea typeface="Yu Mincho" panose="02020400000000000000" pitchFamily="18" charset="-128"/>
              <a:cs typeface="Yu Mincho" charset="-128"/>
            </a:endParaRPr>
          </a:p>
          <a:p>
            <a:pPr>
              <a:lnSpc>
                <a:spcPct val="120000"/>
              </a:lnSpc>
            </a:pPr>
            <a:r>
              <a:rPr lang="ja-JP" altLang="en-US" sz="750" dirty="0">
                <a:solidFill>
                  <a:srgbClr val="575756"/>
                </a:solidFill>
                <a:latin typeface="Yu Mincho" panose="02020400000000000000" pitchFamily="18" charset="-128"/>
                <a:ea typeface="Yu Mincho" panose="02020400000000000000" pitchFamily="18" charset="-128"/>
                <a:cs typeface="Yu Mincho" charset="-128"/>
              </a:rPr>
              <a:t>・掲載期間：</a:t>
            </a:r>
            <a:endParaRPr lang="en-US" altLang="ja-JP" sz="750" dirty="0">
              <a:solidFill>
                <a:srgbClr val="575756"/>
              </a:solidFill>
              <a:latin typeface="Yu Mincho" panose="02020400000000000000" pitchFamily="18" charset="-128"/>
              <a:ea typeface="Yu Mincho" panose="02020400000000000000" pitchFamily="18" charset="-128"/>
              <a:cs typeface="Yu Mincho" charset="-128"/>
            </a:endParaRPr>
          </a:p>
          <a:p>
            <a:pPr>
              <a:lnSpc>
                <a:spcPct val="120000"/>
              </a:lnSpc>
            </a:pPr>
            <a:r>
              <a:rPr lang="ja-JP" altLang="en-US" sz="750" dirty="0">
                <a:solidFill>
                  <a:srgbClr val="575756"/>
                </a:solidFill>
                <a:latin typeface="Yu Mincho" panose="02020400000000000000" pitchFamily="18" charset="-128"/>
                <a:ea typeface="Yu Mincho" panose="02020400000000000000" pitchFamily="18" charset="-128"/>
                <a:cs typeface="Yu Mincho" charset="-128"/>
              </a:rPr>
              <a:t>・メニュー名：</a:t>
            </a:r>
            <a:endParaRPr lang="en-US" altLang="ja-JP" sz="750" dirty="0">
              <a:solidFill>
                <a:srgbClr val="575756"/>
              </a:solidFill>
              <a:latin typeface="Yu Mincho" panose="02020400000000000000" pitchFamily="18" charset="-128"/>
              <a:ea typeface="Yu Mincho" panose="02020400000000000000" pitchFamily="18" charset="-128"/>
              <a:cs typeface="Yu Mincho" charset="-128"/>
            </a:endParaRPr>
          </a:p>
          <a:p>
            <a:pPr>
              <a:lnSpc>
                <a:spcPct val="120000"/>
              </a:lnSpc>
            </a:pPr>
            <a:r>
              <a:rPr lang="ja-JP" altLang="en-US" sz="750" dirty="0">
                <a:solidFill>
                  <a:srgbClr val="575756"/>
                </a:solidFill>
                <a:latin typeface="Yu Mincho" panose="02020400000000000000" pitchFamily="18" charset="-128"/>
                <a:ea typeface="Yu Mincho" panose="02020400000000000000" pitchFamily="18" charset="-128"/>
                <a:cs typeface="Yu Mincho" charset="-128"/>
              </a:rPr>
              <a:t>・保証形態</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 </a:t>
            </a:r>
          </a:p>
          <a:p>
            <a:pPr>
              <a:lnSpc>
                <a:spcPct val="120000"/>
              </a:lnSpc>
            </a:pPr>
            <a:r>
              <a:rPr lang="ja-JP" altLang="en-US" sz="750" dirty="0">
                <a:solidFill>
                  <a:srgbClr val="575756"/>
                </a:solidFill>
                <a:latin typeface="Yu Mincho" panose="02020400000000000000" pitchFamily="18" charset="-128"/>
                <a:ea typeface="Yu Mincho" panose="02020400000000000000" pitchFamily="18" charset="-128"/>
                <a:cs typeface="Yu Mincho" charset="-128"/>
              </a:rPr>
              <a:t>・申込金額（グロス）：</a:t>
            </a:r>
          </a:p>
          <a:p>
            <a:pPr>
              <a:lnSpc>
                <a:spcPct val="120000"/>
              </a:lnSpc>
            </a:pPr>
            <a:r>
              <a:rPr lang="ja-JP" altLang="en-US" sz="750" dirty="0">
                <a:solidFill>
                  <a:srgbClr val="575756"/>
                </a:solidFill>
                <a:latin typeface="Yu Mincho" panose="02020400000000000000" pitchFamily="18" charset="-128"/>
                <a:ea typeface="Yu Mincho" panose="02020400000000000000" pitchFamily="18" charset="-128"/>
                <a:cs typeface="Yu Mincho" charset="-128"/>
              </a:rPr>
              <a:t>・申込金額（ネット）：</a:t>
            </a:r>
            <a:endParaRPr lang="en-US" altLang="ja-JP" sz="750" dirty="0">
              <a:solidFill>
                <a:srgbClr val="575756"/>
              </a:solidFill>
              <a:latin typeface="Yu Mincho" panose="02020400000000000000" pitchFamily="18" charset="-128"/>
              <a:ea typeface="Yu Mincho" panose="02020400000000000000" pitchFamily="18" charset="-128"/>
              <a:cs typeface="Yu Mincho" charset="-128"/>
            </a:endParaRPr>
          </a:p>
          <a:p>
            <a:pPr>
              <a:lnSpc>
                <a:spcPct val="120000"/>
              </a:lnSpc>
            </a:pPr>
            <a:endParaRPr lang="en-US" altLang="ja-JP" sz="750" dirty="0">
              <a:solidFill>
                <a:srgbClr val="575756"/>
              </a:solidFill>
              <a:latin typeface="Yu Mincho" panose="02020400000000000000" pitchFamily="18" charset="-128"/>
              <a:ea typeface="Yu Mincho" panose="02020400000000000000" pitchFamily="18" charset="-128"/>
              <a:cs typeface="Yu Mincho" charset="-128"/>
            </a:endParaRPr>
          </a:p>
          <a:p>
            <a:pPr>
              <a:lnSpc>
                <a:spcPct val="120000"/>
              </a:lnSpc>
            </a:pPr>
            <a:r>
              <a:rPr lang="ja-JP" altLang="en-US" sz="750" dirty="0">
                <a:solidFill>
                  <a:srgbClr val="575756"/>
                </a:solidFill>
                <a:latin typeface="Yu Mincho" panose="02020400000000000000" pitchFamily="18" charset="-128"/>
                <a:ea typeface="Yu Mincho" panose="02020400000000000000" pitchFamily="18" charset="-128"/>
                <a:cs typeface="Yu Mincho" charset="-128"/>
              </a:rPr>
              <a:t>備考：</a:t>
            </a:r>
            <a:endParaRPr lang="en-US" altLang="ja-JP" sz="750" dirty="0">
              <a:solidFill>
                <a:srgbClr val="575756"/>
              </a:solidFill>
              <a:latin typeface="Yu Mincho" panose="02020400000000000000" pitchFamily="18" charset="-128"/>
              <a:ea typeface="Yu Mincho" panose="02020400000000000000" pitchFamily="18" charset="-128"/>
              <a:cs typeface="Yu Mincho" charset="-128"/>
            </a:endParaRPr>
          </a:p>
          <a:p>
            <a:pPr>
              <a:lnSpc>
                <a:spcPct val="120000"/>
              </a:lnSpc>
            </a:pP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p>
        </p:txBody>
      </p:sp>
      <p:sp>
        <p:nvSpPr>
          <p:cNvPr id="9" name="Text Box 7">
            <a:extLst>
              <a:ext uri="{FF2B5EF4-FFF2-40B4-BE49-F238E27FC236}">
                <a16:creationId xmlns:a16="http://schemas.microsoft.com/office/drawing/2014/main" id="{39712010-A5FC-9243-ABC7-7276043701B5}"/>
              </a:ext>
            </a:extLst>
          </p:cNvPr>
          <p:cNvSpPr txBox="1">
            <a:spLocks noChangeArrowheads="1"/>
          </p:cNvSpPr>
          <p:nvPr/>
        </p:nvSpPr>
        <p:spPr bwMode="auto">
          <a:xfrm>
            <a:off x="3132966" y="6103703"/>
            <a:ext cx="2203704" cy="338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oAutofit/>
          </a:bodyPr>
          <a:lstStyle/>
          <a:p>
            <a:pPr>
              <a:spcBef>
                <a:spcPct val="50000"/>
              </a:spcBef>
            </a:pPr>
            <a:r>
              <a:rPr lang="ja-JP" altLang="en-US" sz="900" b="1" dirty="0">
                <a:solidFill>
                  <a:schemeClr val="tx2"/>
                </a:solidFill>
                <a:latin typeface="Yu Mincho Demibold" panose="02020400000000000000" pitchFamily="18" charset="-128"/>
                <a:ea typeface="Yu Mincho Demibold" panose="02020400000000000000" pitchFamily="18" charset="-128"/>
                <a:cs typeface="Yu Mincho" charset="-128"/>
              </a:rPr>
              <a:t>有効期間</a:t>
            </a:r>
            <a:r>
              <a:rPr lang="en-US" altLang="ja-JP" sz="900" b="1" dirty="0">
                <a:solidFill>
                  <a:schemeClr val="tx2"/>
                </a:solidFill>
                <a:latin typeface="Yu Mincho Demibold" panose="02020400000000000000" pitchFamily="18" charset="-128"/>
                <a:ea typeface="Yu Mincho Demibold" panose="02020400000000000000" pitchFamily="18" charset="-128"/>
                <a:cs typeface="Yu Mincho" charset="-128"/>
              </a:rPr>
              <a:t>: </a:t>
            </a:r>
            <a:r>
              <a:rPr lang="ja-JP" altLang="en-US" sz="900" b="1" dirty="0">
                <a:solidFill>
                  <a:schemeClr val="tx2"/>
                </a:solidFill>
                <a:latin typeface="Yu Mincho Demibold" panose="02020400000000000000" pitchFamily="18" charset="-128"/>
                <a:ea typeface="Yu Mincho Demibold" panose="02020400000000000000" pitchFamily="18" charset="-128"/>
                <a:cs typeface="Yu Mincho" charset="-128"/>
              </a:rPr>
              <a:t>メール送信日を含む</a:t>
            </a:r>
            <a:br>
              <a:rPr lang="en-US" altLang="ja-JP" sz="900" b="1" dirty="0">
                <a:solidFill>
                  <a:schemeClr val="tx2"/>
                </a:solidFill>
                <a:latin typeface="Yu Mincho Demibold" panose="02020400000000000000" pitchFamily="18" charset="-128"/>
                <a:ea typeface="Yu Mincho Demibold" panose="02020400000000000000" pitchFamily="18" charset="-128"/>
                <a:cs typeface="Yu Mincho" charset="-128"/>
              </a:rPr>
            </a:br>
            <a:r>
              <a:rPr lang="en-US" altLang="ja-JP" sz="900" b="1" dirty="0">
                <a:solidFill>
                  <a:schemeClr val="tx2"/>
                </a:solidFill>
                <a:latin typeface="Yu Mincho Demibold" panose="02020400000000000000" pitchFamily="18" charset="-128"/>
                <a:ea typeface="Yu Mincho Demibold" panose="02020400000000000000" pitchFamily="18" charset="-128"/>
                <a:cs typeface="Yu Mincho" charset="-128"/>
              </a:rPr>
              <a:t>5</a:t>
            </a:r>
            <a:r>
              <a:rPr lang="ja-JP" altLang="en-US" sz="900" b="1" dirty="0">
                <a:solidFill>
                  <a:schemeClr val="tx2"/>
                </a:solidFill>
                <a:latin typeface="Yu Mincho Demibold" panose="02020400000000000000" pitchFamily="18" charset="-128"/>
                <a:ea typeface="Yu Mincho Demibold" panose="02020400000000000000" pitchFamily="18" charset="-128"/>
                <a:cs typeface="Yu Mincho" charset="-128"/>
              </a:rPr>
              <a:t>営業日後 </a:t>
            </a:r>
            <a:r>
              <a:rPr lang="en-US" altLang="ja-JP" sz="900" b="1" dirty="0">
                <a:solidFill>
                  <a:schemeClr val="tx2"/>
                </a:solidFill>
                <a:latin typeface="Yu Mincho Demibold" panose="02020400000000000000" pitchFamily="18" charset="-128"/>
                <a:ea typeface="Yu Mincho Demibold" panose="02020400000000000000" pitchFamily="18" charset="-128"/>
                <a:cs typeface="Yu Mincho" charset="-128"/>
              </a:rPr>
              <a:t>17</a:t>
            </a:r>
            <a:r>
              <a:rPr lang="ja-JP" altLang="en-US" sz="900" b="1" dirty="0">
                <a:solidFill>
                  <a:schemeClr val="tx2"/>
                </a:solidFill>
                <a:latin typeface="Yu Mincho Demibold" panose="02020400000000000000" pitchFamily="18" charset="-128"/>
                <a:ea typeface="Yu Mincho Demibold" panose="02020400000000000000" pitchFamily="18" charset="-128"/>
                <a:cs typeface="Yu Mincho" charset="-128"/>
              </a:rPr>
              <a:t>時まで</a:t>
            </a:r>
          </a:p>
        </p:txBody>
      </p:sp>
      <p:sp>
        <p:nvSpPr>
          <p:cNvPr id="10" name="Rectangle 4">
            <a:extLst>
              <a:ext uri="{FF2B5EF4-FFF2-40B4-BE49-F238E27FC236}">
                <a16:creationId xmlns:a16="http://schemas.microsoft.com/office/drawing/2014/main" id="{8D327506-1A38-1A48-945E-22E35B3337AB}"/>
              </a:ext>
            </a:extLst>
          </p:cNvPr>
          <p:cNvSpPr>
            <a:spLocks noChangeArrowheads="1"/>
          </p:cNvSpPr>
          <p:nvPr/>
        </p:nvSpPr>
        <p:spPr bwMode="auto">
          <a:xfrm>
            <a:off x="724110" y="2788873"/>
            <a:ext cx="2289736" cy="3107619"/>
          </a:xfrm>
          <a:prstGeom prst="rect">
            <a:avLst/>
          </a:prstGeom>
          <a:noFill/>
          <a:ln>
            <a:solidFill>
              <a:srgbClr val="575756"/>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oAutofit/>
          </a:bodyPr>
          <a:lstStyle/>
          <a:p>
            <a:pPr>
              <a:lnSpc>
                <a:spcPct val="120000"/>
              </a:lnSpc>
            </a:pPr>
            <a:r>
              <a:rPr lang="en-US" altLang="ja-JP" sz="750" dirty="0">
                <a:solidFill>
                  <a:srgbClr val="575756"/>
                </a:solidFill>
                <a:latin typeface="Yu Mincho" panose="02020400000000000000" pitchFamily="18" charset="-128"/>
                <a:ea typeface="Yu Mincho" panose="02020400000000000000" pitchFamily="18" charset="-128"/>
                <a:cs typeface="Yu Mincho" charset="-128"/>
              </a:rPr>
              <a:t>TO</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：当社営業担当者</a:t>
            </a:r>
            <a:endParaRPr lang="en-US" altLang="ja-JP" sz="750" dirty="0">
              <a:solidFill>
                <a:srgbClr val="575756"/>
              </a:solidFill>
              <a:latin typeface="Yu Mincho" panose="02020400000000000000" pitchFamily="18" charset="-128"/>
              <a:ea typeface="Yu Mincho" panose="02020400000000000000" pitchFamily="18" charset="-128"/>
              <a:cs typeface="Yu Mincho" charset="-128"/>
            </a:endParaRPr>
          </a:p>
          <a:p>
            <a:pPr>
              <a:lnSpc>
                <a:spcPct val="120000"/>
              </a:lnSpc>
            </a:pPr>
            <a:r>
              <a:rPr lang="en-US" altLang="ja-JP" sz="750" dirty="0">
                <a:solidFill>
                  <a:srgbClr val="575756"/>
                </a:solidFill>
                <a:latin typeface="Yu Mincho" panose="02020400000000000000" pitchFamily="18" charset="-128"/>
                <a:ea typeface="Yu Mincho" panose="02020400000000000000" pitchFamily="18" charset="-128"/>
                <a:cs typeface="Yu Mincho" charset="-128"/>
              </a:rPr>
              <a:t>CC</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 check@tokyo-prime.jp</a:t>
            </a:r>
          </a:p>
          <a:p>
            <a:pPr>
              <a:lnSpc>
                <a:spcPct val="120000"/>
              </a:lnSpc>
            </a:pPr>
            <a:endParaRPr lang="en-US" altLang="ja-JP" sz="750" dirty="0">
              <a:solidFill>
                <a:srgbClr val="575756"/>
              </a:solidFill>
              <a:latin typeface="Yu Mincho" panose="02020400000000000000" pitchFamily="18" charset="-128"/>
              <a:ea typeface="Yu Mincho" panose="02020400000000000000" pitchFamily="18" charset="-128"/>
              <a:cs typeface="Yu Mincho" charset="-128"/>
            </a:endParaRPr>
          </a:p>
          <a:p>
            <a:pPr>
              <a:lnSpc>
                <a:spcPct val="120000"/>
              </a:lnSpc>
            </a:pPr>
            <a:r>
              <a:rPr lang="ja-JP" altLang="en-US" sz="750" dirty="0">
                <a:solidFill>
                  <a:srgbClr val="575756"/>
                </a:solidFill>
                <a:latin typeface="Yu Mincho" panose="02020400000000000000" pitchFamily="18" charset="-128"/>
                <a:ea typeface="Yu Mincho" panose="02020400000000000000" pitchFamily="18" charset="-128"/>
                <a:cs typeface="Yu Mincho" charset="-128"/>
              </a:rPr>
              <a:t>件名：</a:t>
            </a:r>
            <a:endParaRPr lang="en-US" altLang="ja-JP" sz="750" dirty="0">
              <a:solidFill>
                <a:srgbClr val="575756"/>
              </a:solidFill>
              <a:latin typeface="Yu Mincho" panose="02020400000000000000" pitchFamily="18" charset="-128"/>
              <a:ea typeface="Yu Mincho" panose="02020400000000000000" pitchFamily="18" charset="-128"/>
              <a:cs typeface="Yu Mincho" charset="-128"/>
            </a:endParaRPr>
          </a:p>
          <a:p>
            <a:pPr>
              <a:lnSpc>
                <a:spcPct val="120000"/>
              </a:lnSpc>
            </a:pP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考査</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広告主</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告知内容</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Golfcart Vision</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：月</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日</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月</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日</a:t>
            </a:r>
            <a:endParaRPr lang="en-US" altLang="ja-JP" sz="750" dirty="0">
              <a:solidFill>
                <a:srgbClr val="575756"/>
              </a:solidFill>
              <a:latin typeface="Yu Mincho" panose="02020400000000000000" pitchFamily="18" charset="-128"/>
              <a:ea typeface="Yu Mincho" panose="02020400000000000000" pitchFamily="18" charset="-128"/>
              <a:cs typeface="Yu Mincho" charset="-128"/>
            </a:endParaRPr>
          </a:p>
          <a:p>
            <a:pPr>
              <a:lnSpc>
                <a:spcPct val="120000"/>
              </a:lnSpc>
            </a:pPr>
            <a:endParaRPr lang="en-US" altLang="ja-JP" sz="750" dirty="0">
              <a:solidFill>
                <a:srgbClr val="575756"/>
              </a:solidFill>
              <a:latin typeface="Yu Mincho" panose="02020400000000000000" pitchFamily="18" charset="-128"/>
              <a:ea typeface="Yu Mincho" panose="02020400000000000000" pitchFamily="18" charset="-128"/>
              <a:cs typeface="Yu Mincho" charset="-128"/>
            </a:endParaRPr>
          </a:p>
          <a:p>
            <a:pPr>
              <a:lnSpc>
                <a:spcPct val="120000"/>
              </a:lnSpc>
            </a:pP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考査依頼案件</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p>
          <a:p>
            <a:pPr>
              <a:lnSpc>
                <a:spcPct val="120000"/>
              </a:lnSpc>
            </a:pP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p>
          <a:p>
            <a:pPr>
              <a:lnSpc>
                <a:spcPct val="120000"/>
              </a:lnSpc>
            </a:pPr>
            <a:r>
              <a:rPr lang="ja-JP" altLang="en-US" sz="750" dirty="0">
                <a:solidFill>
                  <a:srgbClr val="575756"/>
                </a:solidFill>
                <a:latin typeface="Yu Mincho" panose="02020400000000000000" pitchFamily="18" charset="-128"/>
                <a:ea typeface="Yu Mincho" panose="02020400000000000000" pitchFamily="18" charset="-128"/>
                <a:cs typeface="Yu Mincho" charset="-128"/>
              </a:rPr>
              <a:t>・代理店名：</a:t>
            </a:r>
          </a:p>
          <a:p>
            <a:pPr>
              <a:lnSpc>
                <a:spcPct val="120000"/>
              </a:lnSpc>
            </a:pPr>
            <a:r>
              <a:rPr lang="ja-JP" altLang="en-US" sz="750" dirty="0">
                <a:solidFill>
                  <a:srgbClr val="575756"/>
                </a:solidFill>
                <a:latin typeface="Yu Mincho" panose="02020400000000000000" pitchFamily="18" charset="-128"/>
                <a:ea typeface="Yu Mincho" panose="02020400000000000000" pitchFamily="18" charset="-128"/>
                <a:cs typeface="Yu Mincho" charset="-128"/>
              </a:rPr>
              <a:t>・広告主名：</a:t>
            </a:r>
          </a:p>
          <a:p>
            <a:pPr>
              <a:lnSpc>
                <a:spcPct val="120000"/>
              </a:lnSpc>
            </a:pPr>
            <a:r>
              <a:rPr lang="ja-JP" altLang="en-US" sz="750" dirty="0">
                <a:solidFill>
                  <a:srgbClr val="575756"/>
                </a:solidFill>
                <a:latin typeface="Yu Mincho" panose="02020400000000000000" pitchFamily="18" charset="-128"/>
                <a:ea typeface="Yu Mincho" panose="02020400000000000000" pitchFamily="18" charset="-128"/>
                <a:cs typeface="Yu Mincho" charset="-128"/>
              </a:rPr>
              <a:t>・告知</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URL(</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出稿予定</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URL</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全て</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 </a:t>
            </a:r>
            <a:r>
              <a:rPr lang="ja-JP" altLang="en-US" sz="750" dirty="0">
                <a:solidFill>
                  <a:srgbClr val="575756"/>
                </a:solidFill>
                <a:latin typeface="Yu Mincho" panose="02020400000000000000" pitchFamily="18" charset="-128"/>
                <a:ea typeface="Yu Mincho" panose="02020400000000000000" pitchFamily="18" charset="-128"/>
                <a:cs typeface="Yu Mincho" charset="-128"/>
              </a:rPr>
              <a:t>：</a:t>
            </a:r>
            <a:endParaRPr lang="en-US" altLang="ja-JP" sz="750" dirty="0">
              <a:solidFill>
                <a:srgbClr val="575756"/>
              </a:solidFill>
              <a:latin typeface="Yu Mincho" panose="02020400000000000000" pitchFamily="18" charset="-128"/>
              <a:ea typeface="Yu Mincho" panose="02020400000000000000" pitchFamily="18" charset="-128"/>
              <a:cs typeface="Yu Mincho" charset="-128"/>
            </a:endParaRPr>
          </a:p>
          <a:p>
            <a:pPr>
              <a:lnSpc>
                <a:spcPct val="120000"/>
              </a:lnSpc>
            </a:pPr>
            <a:r>
              <a:rPr lang="ja-JP" altLang="en-US" sz="750" dirty="0">
                <a:solidFill>
                  <a:srgbClr val="575756"/>
                </a:solidFill>
                <a:latin typeface="Yu Mincho" panose="02020400000000000000" pitchFamily="18" charset="-128"/>
                <a:ea typeface="Yu Mincho" panose="02020400000000000000" pitchFamily="18" charset="-128"/>
                <a:cs typeface="Yu Mincho" charset="-128"/>
              </a:rPr>
              <a:t>・告知内容：</a:t>
            </a:r>
            <a:endParaRPr lang="en-US" altLang="ja-JP" sz="750" dirty="0">
              <a:solidFill>
                <a:srgbClr val="575756"/>
              </a:solidFill>
              <a:latin typeface="Yu Mincho" panose="02020400000000000000" pitchFamily="18" charset="-128"/>
              <a:ea typeface="Yu Mincho" panose="02020400000000000000" pitchFamily="18" charset="-128"/>
              <a:cs typeface="Yu Mincho" charset="-128"/>
            </a:endParaRPr>
          </a:p>
          <a:p>
            <a:pPr>
              <a:lnSpc>
                <a:spcPct val="120000"/>
              </a:lnSpc>
            </a:pPr>
            <a:r>
              <a:rPr lang="ja-JP" altLang="en-US" sz="750" dirty="0">
                <a:solidFill>
                  <a:srgbClr val="575756"/>
                </a:solidFill>
                <a:latin typeface="Yu Mincho" panose="02020400000000000000" pitchFamily="18" charset="-128"/>
                <a:ea typeface="Yu Mincho" panose="02020400000000000000" pitchFamily="18" charset="-128"/>
                <a:cs typeface="Yu Mincho" charset="-128"/>
              </a:rPr>
              <a:t>・掲載予定クリエイティブ：</a:t>
            </a:r>
            <a:endParaRPr lang="en-US" altLang="ja-JP" sz="750" dirty="0">
              <a:solidFill>
                <a:srgbClr val="575756"/>
              </a:solidFill>
              <a:latin typeface="Yu Mincho" panose="02020400000000000000" pitchFamily="18" charset="-128"/>
              <a:ea typeface="Yu Mincho" panose="02020400000000000000" pitchFamily="18" charset="-128"/>
              <a:cs typeface="Yu Mincho" charset="-128"/>
            </a:endParaRPr>
          </a:p>
          <a:p>
            <a:pPr>
              <a:lnSpc>
                <a:spcPct val="120000"/>
              </a:lnSpc>
            </a:pPr>
            <a:endParaRPr lang="en-US" altLang="ja-JP" sz="750" dirty="0">
              <a:solidFill>
                <a:srgbClr val="575756"/>
              </a:solidFill>
              <a:latin typeface="Yu Mincho" panose="02020400000000000000" pitchFamily="18" charset="-128"/>
              <a:ea typeface="Yu Mincho" panose="02020400000000000000" pitchFamily="18" charset="-128"/>
              <a:cs typeface="Yu Mincho" charset="-128"/>
            </a:endParaRPr>
          </a:p>
          <a:p>
            <a:pPr>
              <a:lnSpc>
                <a:spcPct val="120000"/>
              </a:lnSpc>
            </a:pPr>
            <a:r>
              <a:rPr lang="ja-JP" altLang="en-US" sz="750" dirty="0">
                <a:solidFill>
                  <a:srgbClr val="575756"/>
                </a:solidFill>
                <a:latin typeface="Yu Mincho" panose="02020400000000000000" pitchFamily="18" charset="-128"/>
                <a:ea typeface="Yu Mincho" panose="02020400000000000000" pitchFamily="18" charset="-128"/>
                <a:cs typeface="Yu Mincho" charset="-128"/>
              </a:rPr>
              <a:t>備考：</a:t>
            </a:r>
            <a:r>
              <a:rPr lang="en-US" altLang="ja-JP" sz="750" dirty="0">
                <a:solidFill>
                  <a:srgbClr val="575756"/>
                </a:solidFill>
                <a:latin typeface="Yu Mincho" panose="02020400000000000000" pitchFamily="18" charset="-128"/>
                <a:ea typeface="Yu Mincho" panose="02020400000000000000" pitchFamily="18" charset="-128"/>
                <a:cs typeface="Yu Mincho" charset="-128"/>
              </a:rPr>
              <a:t> </a:t>
            </a:r>
          </a:p>
          <a:p>
            <a:pPr>
              <a:lnSpc>
                <a:spcPct val="120000"/>
              </a:lnSpc>
            </a:pPr>
            <a:r>
              <a:rPr lang="en-US" altLang="ja-JP" sz="750" dirty="0">
                <a:solidFill>
                  <a:srgbClr val="575756"/>
                </a:solidFill>
                <a:latin typeface="Yu Mincho" panose="02020400000000000000" pitchFamily="18" charset="-128"/>
                <a:ea typeface="Yu Mincho" panose="02020400000000000000" pitchFamily="18" charset="-128"/>
                <a:cs typeface="Yu Mincho" charset="-128"/>
              </a:rPr>
              <a:t>-------------------------------------------------</a:t>
            </a:r>
          </a:p>
        </p:txBody>
      </p:sp>
      <p:sp>
        <p:nvSpPr>
          <p:cNvPr id="11" name="Text Box 7">
            <a:extLst>
              <a:ext uri="{FF2B5EF4-FFF2-40B4-BE49-F238E27FC236}">
                <a16:creationId xmlns:a16="http://schemas.microsoft.com/office/drawing/2014/main" id="{DE6C59AB-4C8F-F646-89E0-9A6278B20D4A}"/>
              </a:ext>
            </a:extLst>
          </p:cNvPr>
          <p:cNvSpPr txBox="1">
            <a:spLocks noChangeArrowheads="1"/>
          </p:cNvSpPr>
          <p:nvPr/>
        </p:nvSpPr>
        <p:spPr bwMode="auto">
          <a:xfrm>
            <a:off x="704945" y="6097910"/>
            <a:ext cx="2289736" cy="9456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oAutofit/>
          </a:bodyPr>
          <a:lstStyle/>
          <a:p>
            <a:pPr>
              <a:spcBef>
                <a:spcPct val="50000"/>
              </a:spcBef>
            </a:pPr>
            <a:r>
              <a:rPr lang="ja-JP" altLang="en-US" sz="900" b="1" dirty="0">
                <a:solidFill>
                  <a:schemeClr val="tx2"/>
                </a:solidFill>
                <a:latin typeface="Yu Mincho Demibold" panose="02020400000000000000" pitchFamily="18" charset="-128"/>
                <a:ea typeface="Yu Mincho Demibold" panose="02020400000000000000" pitchFamily="18" charset="-128"/>
                <a:cs typeface="Yu Mincho" charset="-128"/>
              </a:rPr>
              <a:t>締切：入稿期日の</a:t>
            </a:r>
            <a:r>
              <a:rPr lang="en-US" altLang="ja-JP" sz="900" b="1" dirty="0">
                <a:solidFill>
                  <a:schemeClr val="tx2"/>
                </a:solidFill>
                <a:latin typeface="Yu Mincho Demibold" panose="02020400000000000000" pitchFamily="18" charset="-128"/>
                <a:ea typeface="Yu Mincho Demibold" panose="02020400000000000000" pitchFamily="18" charset="-128"/>
                <a:cs typeface="Yu Mincho" charset="-128"/>
              </a:rPr>
              <a:t>3</a:t>
            </a:r>
            <a:r>
              <a:rPr lang="ja-JP" altLang="en-US" sz="900" b="1" dirty="0">
                <a:solidFill>
                  <a:schemeClr val="tx2"/>
                </a:solidFill>
                <a:latin typeface="Yu Mincho Demibold" panose="02020400000000000000" pitchFamily="18" charset="-128"/>
                <a:ea typeface="Yu Mincho Demibold" panose="02020400000000000000" pitchFamily="18" charset="-128"/>
                <a:cs typeface="Yu Mincho" charset="-128"/>
              </a:rPr>
              <a:t>営業日前まで</a:t>
            </a:r>
            <a:endParaRPr lang="en-US" altLang="ja-JP" sz="900" b="1" dirty="0">
              <a:solidFill>
                <a:schemeClr val="tx2"/>
              </a:solidFill>
              <a:latin typeface="Yu Mincho Demibold" panose="02020400000000000000" pitchFamily="18" charset="-128"/>
              <a:ea typeface="Yu Mincho Demibold" panose="02020400000000000000" pitchFamily="18" charset="-128"/>
              <a:cs typeface="Yu Mincho" charset="-128"/>
            </a:endParaRPr>
          </a:p>
          <a:p>
            <a:pPr>
              <a:spcBef>
                <a:spcPct val="50000"/>
              </a:spcBef>
            </a:pPr>
            <a:r>
              <a:rPr lang="en-US" altLang="ja-JP" sz="900" b="1" dirty="0">
                <a:solidFill>
                  <a:schemeClr val="tx2"/>
                </a:solidFill>
                <a:latin typeface="Yu Mincho Demibold" panose="02020400000000000000" pitchFamily="18" charset="-128"/>
                <a:ea typeface="Yu Mincho Demibold" panose="02020400000000000000" pitchFamily="18" charset="-128"/>
                <a:cs typeface="Yu Mincho" charset="-128"/>
              </a:rPr>
              <a:t>※</a:t>
            </a:r>
            <a:r>
              <a:rPr lang="ja-JP" altLang="en-US" sz="900" b="1" dirty="0">
                <a:solidFill>
                  <a:schemeClr val="tx2"/>
                </a:solidFill>
                <a:latin typeface="Yu Mincho Demibold" panose="02020400000000000000" pitchFamily="18" charset="-128"/>
                <a:ea typeface="Yu Mincho Demibold" panose="02020400000000000000" pitchFamily="18" charset="-128"/>
                <a:cs typeface="Yu Mincho" charset="-128"/>
              </a:rPr>
              <a:t>考査は余裕をもってご依頼ください</a:t>
            </a:r>
          </a:p>
        </p:txBody>
      </p:sp>
      <p:sp>
        <p:nvSpPr>
          <p:cNvPr id="12" name="Text Box 7">
            <a:extLst>
              <a:ext uri="{FF2B5EF4-FFF2-40B4-BE49-F238E27FC236}">
                <a16:creationId xmlns:a16="http://schemas.microsoft.com/office/drawing/2014/main" id="{49132F12-6D00-3F4A-B0E1-A26ACF51C62A}"/>
              </a:ext>
            </a:extLst>
          </p:cNvPr>
          <p:cNvSpPr txBox="1">
            <a:spLocks noChangeArrowheads="1"/>
          </p:cNvSpPr>
          <p:nvPr/>
        </p:nvSpPr>
        <p:spPr bwMode="auto">
          <a:xfrm>
            <a:off x="5533131" y="2391202"/>
            <a:ext cx="2189367" cy="3759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oAutofit/>
          </a:bodyPr>
          <a:lstStyle/>
          <a:p>
            <a:pPr marL="342923" indent="-342923">
              <a:spcBef>
                <a:spcPct val="50000"/>
              </a:spcBef>
              <a:buClr>
                <a:schemeClr val="accent1"/>
              </a:buClr>
              <a:buFont typeface="Wingdings" pitchFamily="2" charset="2"/>
              <a:buChar char="n"/>
            </a:pPr>
            <a:r>
              <a:rPr lang="ja-JP" altLang="en-US" sz="1400" b="1" dirty="0">
                <a:solidFill>
                  <a:schemeClr val="tx2"/>
                </a:solidFill>
                <a:latin typeface="Yu Mincho Demibold" panose="02020400000000000000" pitchFamily="18" charset="-128"/>
                <a:ea typeface="Yu Mincho Demibold" panose="02020400000000000000" pitchFamily="18" charset="-128"/>
                <a:cs typeface="Yu Mincho" charset="-128"/>
              </a:rPr>
              <a:t>申込（フォーム）</a:t>
            </a:r>
          </a:p>
        </p:txBody>
      </p:sp>
      <p:sp>
        <p:nvSpPr>
          <p:cNvPr id="13" name="Text Box 7">
            <a:extLst>
              <a:ext uri="{FF2B5EF4-FFF2-40B4-BE49-F238E27FC236}">
                <a16:creationId xmlns:a16="http://schemas.microsoft.com/office/drawing/2014/main" id="{B8EACCED-9E3A-2343-B6A9-0EE2555EEA79}"/>
              </a:ext>
            </a:extLst>
          </p:cNvPr>
          <p:cNvSpPr txBox="1">
            <a:spLocks noChangeArrowheads="1"/>
          </p:cNvSpPr>
          <p:nvPr/>
        </p:nvSpPr>
        <p:spPr bwMode="auto">
          <a:xfrm>
            <a:off x="7933552" y="2391199"/>
            <a:ext cx="2189366" cy="3484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oAutofit/>
          </a:bodyPr>
          <a:lstStyle/>
          <a:p>
            <a:pPr marL="342923" indent="-342923">
              <a:spcBef>
                <a:spcPct val="50000"/>
              </a:spcBef>
              <a:buClr>
                <a:schemeClr val="accent1"/>
              </a:buClr>
              <a:buFont typeface="Wingdings" pitchFamily="2" charset="2"/>
              <a:buChar char="n"/>
            </a:pPr>
            <a:r>
              <a:rPr lang="ja-JP" altLang="en-US" sz="1400" b="1" dirty="0">
                <a:solidFill>
                  <a:schemeClr val="tx2"/>
                </a:solidFill>
                <a:latin typeface="Yu Mincho Demibold" panose="02020400000000000000" pitchFamily="18" charset="-128"/>
                <a:ea typeface="Yu Mincho Demibold" panose="02020400000000000000" pitchFamily="18" charset="-128"/>
                <a:cs typeface="Yu Mincho" charset="-128"/>
              </a:rPr>
              <a:t>入稿（フォーム）</a:t>
            </a:r>
          </a:p>
        </p:txBody>
      </p:sp>
      <p:sp>
        <p:nvSpPr>
          <p:cNvPr id="14" name="Text Box 7">
            <a:extLst>
              <a:ext uri="{FF2B5EF4-FFF2-40B4-BE49-F238E27FC236}">
                <a16:creationId xmlns:a16="http://schemas.microsoft.com/office/drawing/2014/main" id="{94AB3ED8-6F58-804E-B998-A3847416923D}"/>
              </a:ext>
            </a:extLst>
          </p:cNvPr>
          <p:cNvSpPr txBox="1">
            <a:spLocks noChangeArrowheads="1"/>
          </p:cNvSpPr>
          <p:nvPr/>
        </p:nvSpPr>
        <p:spPr bwMode="auto">
          <a:xfrm>
            <a:off x="3093185" y="2394100"/>
            <a:ext cx="2034231" cy="345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oAutofit/>
          </a:bodyPr>
          <a:lstStyle/>
          <a:p>
            <a:pPr marL="342923" indent="-342923">
              <a:spcBef>
                <a:spcPct val="50000"/>
              </a:spcBef>
              <a:buClr>
                <a:schemeClr val="accent1"/>
              </a:buClr>
              <a:buFont typeface="Wingdings" pitchFamily="2" charset="2"/>
              <a:buChar char="n"/>
            </a:pPr>
            <a:r>
              <a:rPr lang="ja-JP" altLang="en-US" sz="1400" b="1" dirty="0">
                <a:solidFill>
                  <a:schemeClr val="tx2"/>
                </a:solidFill>
                <a:latin typeface="Yu Mincho Demibold" panose="02020400000000000000" pitchFamily="18" charset="-128"/>
                <a:ea typeface="Yu Mincho Demibold" panose="02020400000000000000" pitchFamily="18" charset="-128"/>
                <a:cs typeface="Yu Mincho" charset="-128"/>
              </a:rPr>
              <a:t>仮押え（メール）</a:t>
            </a:r>
          </a:p>
        </p:txBody>
      </p:sp>
      <p:sp>
        <p:nvSpPr>
          <p:cNvPr id="15" name="Text Box 7">
            <a:extLst>
              <a:ext uri="{FF2B5EF4-FFF2-40B4-BE49-F238E27FC236}">
                <a16:creationId xmlns:a16="http://schemas.microsoft.com/office/drawing/2014/main" id="{82D71654-77CE-3541-A5BD-76273CE48C36}"/>
              </a:ext>
            </a:extLst>
          </p:cNvPr>
          <p:cNvSpPr txBox="1">
            <a:spLocks noChangeArrowheads="1"/>
          </p:cNvSpPr>
          <p:nvPr/>
        </p:nvSpPr>
        <p:spPr bwMode="auto">
          <a:xfrm>
            <a:off x="665163" y="2388306"/>
            <a:ext cx="2034231" cy="3513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oAutofit/>
          </a:bodyPr>
          <a:lstStyle/>
          <a:p>
            <a:pPr marL="342923" indent="-342923">
              <a:spcBef>
                <a:spcPct val="50000"/>
              </a:spcBef>
              <a:buClr>
                <a:schemeClr val="accent1"/>
              </a:buClr>
              <a:buFont typeface="Wingdings" pitchFamily="2" charset="2"/>
              <a:buChar char="n"/>
            </a:pPr>
            <a:r>
              <a:rPr lang="ja-JP" altLang="en-US" sz="1400" b="1" dirty="0">
                <a:solidFill>
                  <a:schemeClr val="tx2"/>
                </a:solidFill>
                <a:latin typeface="Yu Mincho Demibold" panose="02020400000000000000" pitchFamily="18" charset="-128"/>
                <a:ea typeface="Yu Mincho Demibold" panose="02020400000000000000" pitchFamily="18" charset="-128"/>
                <a:cs typeface="Yu Mincho" charset="-128"/>
              </a:rPr>
              <a:t>考査（メール）</a:t>
            </a:r>
          </a:p>
        </p:txBody>
      </p:sp>
      <p:pic>
        <p:nvPicPr>
          <p:cNvPr id="17" name="図 16" descr="グラフィカル ユーザー インターフェイス, アプリケーション&#10;&#10;自動的に生成された説明">
            <a:extLst>
              <a:ext uri="{FF2B5EF4-FFF2-40B4-BE49-F238E27FC236}">
                <a16:creationId xmlns:a16="http://schemas.microsoft.com/office/drawing/2014/main" id="{F7EBC156-CB6F-8801-C2A4-59CB71C9338E}"/>
              </a:ext>
            </a:extLst>
          </p:cNvPr>
          <p:cNvPicPr>
            <a:picLocks noChangeAspect="1"/>
          </p:cNvPicPr>
          <p:nvPr/>
        </p:nvPicPr>
        <p:blipFill rotWithShape="1">
          <a:blip r:embed="rId2">
            <a:extLst>
              <a:ext uri="{28A0092B-C50C-407E-A947-70E740481C1C}">
                <a14:useLocalDpi xmlns:a14="http://schemas.microsoft.com/office/drawing/2010/main"/>
              </a:ext>
            </a:extLst>
          </a:blip>
          <a:srcRect b="18495"/>
          <a:stretch/>
        </p:blipFill>
        <p:spPr>
          <a:xfrm>
            <a:off x="8001455" y="2788873"/>
            <a:ext cx="2289735" cy="3107619"/>
          </a:xfrm>
          <a:prstGeom prst="rect">
            <a:avLst/>
          </a:prstGeom>
          <a:ln>
            <a:solidFill>
              <a:schemeClr val="tx1"/>
            </a:solidFill>
          </a:ln>
        </p:spPr>
      </p:pic>
      <p:pic>
        <p:nvPicPr>
          <p:cNvPr id="5" name="図 4">
            <a:extLst>
              <a:ext uri="{FF2B5EF4-FFF2-40B4-BE49-F238E27FC236}">
                <a16:creationId xmlns:a16="http://schemas.microsoft.com/office/drawing/2014/main" id="{923BB443-DC51-1403-FBAD-C507779BC93C}"/>
              </a:ext>
            </a:extLst>
          </p:cNvPr>
          <p:cNvPicPr>
            <a:picLocks noChangeAspect="1"/>
          </p:cNvPicPr>
          <p:nvPr/>
        </p:nvPicPr>
        <p:blipFill>
          <a:blip r:embed="rId3"/>
          <a:stretch>
            <a:fillRect/>
          </a:stretch>
        </p:blipFill>
        <p:spPr>
          <a:xfrm>
            <a:off x="5580152" y="2788873"/>
            <a:ext cx="2327034" cy="3113411"/>
          </a:xfrm>
          <a:prstGeom prst="rect">
            <a:avLst/>
          </a:prstGeom>
        </p:spPr>
      </p:pic>
    </p:spTree>
    <p:extLst>
      <p:ext uri="{BB962C8B-B14F-4D97-AF65-F5344CB8AC3E}">
        <p14:creationId xmlns:p14="http://schemas.microsoft.com/office/powerpoint/2010/main" val="4126454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FF5B46-8C56-7B49-9F2B-0C15EBBCE2FD}"/>
              </a:ext>
            </a:extLst>
          </p:cNvPr>
          <p:cNvSpPr>
            <a:spLocks noGrp="1"/>
          </p:cNvSpPr>
          <p:nvPr>
            <p:ph type="title"/>
          </p:nvPr>
        </p:nvSpPr>
        <p:spPr/>
        <p:txBody>
          <a:bodyPr>
            <a:normAutofit/>
          </a:bodyPr>
          <a:lstStyle/>
          <a:p>
            <a:r>
              <a:rPr lang="ja-JP" altLang="en-US"/>
              <a:t>考査基準①</a:t>
            </a:r>
            <a:endParaRPr kumimoji="1" lang="ja-JP" altLang="en-US"/>
          </a:p>
        </p:txBody>
      </p:sp>
      <p:sp>
        <p:nvSpPr>
          <p:cNvPr id="3" name="テキスト プレースホルダー 2">
            <a:extLst>
              <a:ext uri="{FF2B5EF4-FFF2-40B4-BE49-F238E27FC236}">
                <a16:creationId xmlns:a16="http://schemas.microsoft.com/office/drawing/2014/main" id="{7B918E50-837F-D145-A926-4E37AF766640}"/>
              </a:ext>
            </a:extLst>
          </p:cNvPr>
          <p:cNvSpPr>
            <a:spLocks noGrp="1"/>
          </p:cNvSpPr>
          <p:nvPr>
            <p:ph type="body" sz="quarter" idx="10"/>
          </p:nvPr>
        </p:nvSpPr>
        <p:spPr>
          <a:xfrm>
            <a:off x="665162" y="1602366"/>
            <a:ext cx="4263298" cy="437069"/>
          </a:xfrm>
        </p:spPr>
        <p:txBody>
          <a:bodyPr>
            <a:normAutofit/>
          </a:bodyPr>
          <a:lstStyle/>
          <a:p>
            <a:r>
              <a:rPr lang="ja-JP" altLang="en-US" sz="1400"/>
              <a:t>医療・美容・健康食品等</a:t>
            </a:r>
          </a:p>
        </p:txBody>
      </p:sp>
      <p:sp>
        <p:nvSpPr>
          <p:cNvPr id="6" name="テキスト プレースホルダー 5">
            <a:extLst>
              <a:ext uri="{FF2B5EF4-FFF2-40B4-BE49-F238E27FC236}">
                <a16:creationId xmlns:a16="http://schemas.microsoft.com/office/drawing/2014/main" id="{DA6923D7-8019-CF49-A2C0-5AF005FE5EB9}"/>
              </a:ext>
            </a:extLst>
          </p:cNvPr>
          <p:cNvSpPr>
            <a:spLocks noGrp="1"/>
          </p:cNvSpPr>
          <p:nvPr>
            <p:ph type="body" sz="quarter" idx="11"/>
          </p:nvPr>
        </p:nvSpPr>
        <p:spPr>
          <a:xfrm>
            <a:off x="665162" y="2002237"/>
            <a:ext cx="4263298" cy="1102448"/>
          </a:xfrm>
        </p:spPr>
        <p:txBody>
          <a:bodyPr/>
          <a:lstStyle/>
          <a:p>
            <a:r>
              <a:rPr lang="ja-JP" altLang="en-US" sz="1050">
                <a:solidFill>
                  <a:schemeClr val="tx1"/>
                </a:solidFill>
              </a:rPr>
              <a:t>健康食品</a:t>
            </a:r>
            <a:r>
              <a:rPr lang="en-US" altLang="ja-JP" sz="1050" dirty="0">
                <a:solidFill>
                  <a:schemeClr val="tx1"/>
                </a:solidFill>
              </a:rPr>
              <a:t>(</a:t>
            </a:r>
            <a:r>
              <a:rPr lang="ja-JP" altLang="en-US" sz="1050">
                <a:solidFill>
                  <a:schemeClr val="tx1"/>
                </a:solidFill>
              </a:rPr>
              <a:t>業態・商材により一部除く</a:t>
            </a:r>
            <a:r>
              <a:rPr lang="en-US" altLang="ja-JP" sz="1050" dirty="0">
                <a:solidFill>
                  <a:schemeClr val="tx1"/>
                </a:solidFill>
              </a:rPr>
              <a:t>)</a:t>
            </a:r>
            <a:r>
              <a:rPr lang="ja-JP" altLang="en-US" sz="1050">
                <a:solidFill>
                  <a:schemeClr val="tx1"/>
                </a:solidFill>
              </a:rPr>
              <a:t>　</a:t>
            </a:r>
            <a:r>
              <a:rPr lang="en-US" altLang="ja-JP" sz="1050" dirty="0">
                <a:solidFill>
                  <a:schemeClr val="tx1"/>
                </a:solidFill>
              </a:rPr>
              <a:t>|</a:t>
            </a:r>
            <a:r>
              <a:rPr lang="ja-JP" altLang="en-US" sz="1050">
                <a:solidFill>
                  <a:schemeClr val="tx1"/>
                </a:solidFill>
              </a:rPr>
              <a:t>　通販コスメ</a:t>
            </a:r>
            <a:r>
              <a:rPr lang="en-US" altLang="ja-JP" sz="1050" dirty="0">
                <a:solidFill>
                  <a:schemeClr val="tx1"/>
                </a:solidFill>
              </a:rPr>
              <a:t>(</a:t>
            </a:r>
            <a:r>
              <a:rPr lang="ja-JP" altLang="en-US" sz="1050">
                <a:solidFill>
                  <a:schemeClr val="tx1"/>
                </a:solidFill>
              </a:rPr>
              <a:t>業態・商材により一部除く</a:t>
            </a:r>
            <a:r>
              <a:rPr lang="en-US" altLang="ja-JP" sz="1050" dirty="0">
                <a:solidFill>
                  <a:schemeClr val="tx1"/>
                </a:solidFill>
              </a:rPr>
              <a:t>)</a:t>
            </a:r>
            <a:r>
              <a:rPr lang="ja-JP" altLang="en-US" sz="1050">
                <a:solidFill>
                  <a:schemeClr val="tx1"/>
                </a:solidFill>
              </a:rPr>
              <a:t> 　</a:t>
            </a:r>
            <a:r>
              <a:rPr lang="en-US" altLang="ja-JP" sz="1050" dirty="0">
                <a:solidFill>
                  <a:schemeClr val="tx1"/>
                </a:solidFill>
              </a:rPr>
              <a:t>|</a:t>
            </a:r>
            <a:r>
              <a:rPr lang="ja-JP" altLang="en-US" sz="1050">
                <a:solidFill>
                  <a:schemeClr val="tx1"/>
                </a:solidFill>
              </a:rPr>
              <a:t>　医療系</a:t>
            </a:r>
            <a:r>
              <a:rPr lang="en-US" altLang="ja-JP" sz="1050" dirty="0">
                <a:solidFill>
                  <a:schemeClr val="tx1"/>
                </a:solidFill>
              </a:rPr>
              <a:t>(</a:t>
            </a:r>
            <a:r>
              <a:rPr lang="ja-JP" altLang="en-US" sz="1050">
                <a:solidFill>
                  <a:schemeClr val="tx1"/>
                </a:solidFill>
              </a:rPr>
              <a:t>一部除く</a:t>
            </a:r>
            <a:r>
              <a:rPr lang="en-US" altLang="ja-JP" sz="1050" dirty="0">
                <a:solidFill>
                  <a:schemeClr val="tx1"/>
                </a:solidFill>
              </a:rPr>
              <a:t>)</a:t>
            </a:r>
            <a:r>
              <a:rPr lang="ja-JP" altLang="en-US" sz="1050">
                <a:solidFill>
                  <a:schemeClr val="tx1"/>
                </a:solidFill>
              </a:rPr>
              <a:t>、美容整形系、治験募集　</a:t>
            </a:r>
            <a:r>
              <a:rPr lang="en-US" altLang="ja-JP" sz="1050" dirty="0">
                <a:solidFill>
                  <a:schemeClr val="tx1"/>
                </a:solidFill>
              </a:rPr>
              <a:t>|</a:t>
            </a:r>
            <a:r>
              <a:rPr lang="ja-JP" altLang="en-US" sz="1050">
                <a:solidFill>
                  <a:schemeClr val="tx1"/>
                </a:solidFill>
              </a:rPr>
              <a:t>　薬機法（医薬品、医療機器等の品質、有効性及び安全性の確保等に関する法律）に抵触する恐れのある訴求のある商材　</a:t>
            </a:r>
            <a:r>
              <a:rPr lang="en-US" altLang="ja-JP" sz="1050" dirty="0">
                <a:solidFill>
                  <a:schemeClr val="tx1"/>
                </a:solidFill>
              </a:rPr>
              <a:t>|</a:t>
            </a:r>
            <a:r>
              <a:rPr lang="ja-JP" altLang="en-US" sz="1050">
                <a:solidFill>
                  <a:schemeClr val="tx1"/>
                </a:solidFill>
              </a:rPr>
              <a:t>　 エステ 　</a:t>
            </a:r>
            <a:r>
              <a:rPr lang="en-US" altLang="ja-JP" sz="1050" dirty="0">
                <a:solidFill>
                  <a:schemeClr val="tx1"/>
                </a:solidFill>
              </a:rPr>
              <a:t>|</a:t>
            </a:r>
            <a:r>
              <a:rPr lang="ja-JP" altLang="en-US" sz="1050">
                <a:solidFill>
                  <a:schemeClr val="tx1"/>
                </a:solidFill>
              </a:rPr>
              <a:t>　産経用品 </a:t>
            </a:r>
            <a:r>
              <a:rPr lang="en-US" altLang="ja-JP" sz="1050" dirty="0">
                <a:solidFill>
                  <a:schemeClr val="tx1"/>
                </a:solidFill>
              </a:rPr>
              <a:t>(</a:t>
            </a:r>
            <a:r>
              <a:rPr lang="ja-JP" altLang="en-US" sz="1050">
                <a:solidFill>
                  <a:schemeClr val="tx1"/>
                </a:solidFill>
              </a:rPr>
              <a:t>避妊具、女性用体温計</a:t>
            </a:r>
            <a:r>
              <a:rPr lang="en-US" altLang="ja-JP" sz="1050" dirty="0">
                <a:solidFill>
                  <a:schemeClr val="tx1"/>
                </a:solidFill>
              </a:rPr>
              <a:t>)</a:t>
            </a:r>
          </a:p>
        </p:txBody>
      </p:sp>
      <p:sp>
        <p:nvSpPr>
          <p:cNvPr id="4" name="テキスト ボックス 3">
            <a:extLst>
              <a:ext uri="{FF2B5EF4-FFF2-40B4-BE49-F238E27FC236}">
                <a16:creationId xmlns:a16="http://schemas.microsoft.com/office/drawing/2014/main" id="{F1DEE358-D09D-C742-87B3-CBEC65E1E264}"/>
              </a:ext>
            </a:extLst>
          </p:cNvPr>
          <p:cNvSpPr txBox="1"/>
          <p:nvPr/>
        </p:nvSpPr>
        <p:spPr>
          <a:xfrm>
            <a:off x="665162" y="6746364"/>
            <a:ext cx="9577387" cy="600164"/>
          </a:xfrm>
          <a:prstGeom prst="rect">
            <a:avLst/>
          </a:prstGeom>
        </p:spPr>
        <p:txBody>
          <a:bodyPr wrap="square" rtlCol="0">
            <a:spAutoFit/>
          </a:bodyPr>
          <a:lstStyle/>
          <a:p>
            <a:pPr defTabSz="985548"/>
            <a:r>
              <a:rPr lang="en-US" altLang="ja-JP" sz="1100" dirty="0">
                <a:solidFill>
                  <a:srgbClr val="FF0000"/>
                </a:solidFill>
                <a:latin typeface="游明朝" panose="02020400000000000000" pitchFamily="18" charset="-128"/>
                <a:ea typeface="游明朝" panose="02020400000000000000" pitchFamily="18" charset="-128"/>
              </a:rPr>
              <a:t>※ </a:t>
            </a:r>
            <a:r>
              <a:rPr lang="ja-JP" altLang="en-US" sz="1100" dirty="0">
                <a:solidFill>
                  <a:srgbClr val="FF0000"/>
                </a:solidFill>
                <a:latin typeface="游明朝" panose="02020400000000000000" pitchFamily="18" charset="-128"/>
                <a:ea typeface="游明朝" panose="02020400000000000000" pitchFamily="18" charset="-128"/>
              </a:rPr>
              <a:t>上記以外の業種・商材に関しても、ゴルフ場ごとの判断で掲載できない場合がございますので、必ずご提案前に審査をお願いいたします。</a:t>
            </a:r>
          </a:p>
          <a:p>
            <a:pPr defTabSz="985548"/>
            <a:r>
              <a:rPr lang="en-US" altLang="ja-JP" sz="1100" dirty="0">
                <a:solidFill>
                  <a:srgbClr val="FF0000"/>
                </a:solidFill>
                <a:latin typeface="游明朝" panose="02020400000000000000" pitchFamily="18" charset="-128"/>
                <a:ea typeface="游明朝" panose="02020400000000000000" pitchFamily="18" charset="-128"/>
              </a:rPr>
              <a:t>※ </a:t>
            </a:r>
            <a:r>
              <a:rPr lang="ja-JP" altLang="en-US" sz="1100" dirty="0">
                <a:solidFill>
                  <a:srgbClr val="FF0000"/>
                </a:solidFill>
                <a:latin typeface="游明朝" panose="02020400000000000000" pitchFamily="18" charset="-128"/>
                <a:ea typeface="游明朝" panose="02020400000000000000" pitchFamily="18" charset="-128"/>
              </a:rPr>
              <a:t>ゴルフ場の審査は媒体資料期間ごとに必要となりますので、媒体資料の期間を跨ぐ場合は同一内容でも別途審査が必要になります。</a:t>
            </a:r>
          </a:p>
          <a:p>
            <a:pPr defTabSz="985548"/>
            <a:r>
              <a:rPr lang="en-US" altLang="ja-JP" sz="1100" dirty="0">
                <a:solidFill>
                  <a:srgbClr val="FF0000"/>
                </a:solidFill>
                <a:latin typeface="游明朝" panose="02020400000000000000" pitchFamily="18" charset="-128"/>
                <a:ea typeface="游明朝" panose="02020400000000000000" pitchFamily="18" charset="-128"/>
              </a:rPr>
              <a:t>※</a:t>
            </a:r>
            <a:r>
              <a:rPr kumimoji="1" lang="ja-JP" altLang="en-US" sz="1100" b="0" i="0" u="none" strike="noStrike" cap="none" normalizeH="0" baseline="0" dirty="0">
                <a:ln>
                  <a:noFill/>
                </a:ln>
                <a:solidFill>
                  <a:srgbClr val="FF0000"/>
                </a:solidFill>
                <a:effectLst/>
                <a:latin typeface="Yu Mincho" panose="02020400000000000000" pitchFamily="18" charset="-128"/>
                <a:ea typeface="Yu Mincho" panose="02020400000000000000" pitchFamily="18" charset="-128"/>
                <a:cs typeface="游明朝" panose="02020400000000000000" pitchFamily="18" charset="-128"/>
              </a:rPr>
              <a:t>ゴルフ場の審査結果は火曜日から翌週の月曜日</a:t>
            </a:r>
            <a:r>
              <a:rPr kumimoji="1" lang="en-US" altLang="ja-JP" sz="1100" b="0" i="0" u="none" strike="noStrike" cap="none" normalizeH="0" baseline="0" dirty="0">
                <a:ln>
                  <a:noFill/>
                </a:ln>
                <a:solidFill>
                  <a:srgbClr val="FF0000"/>
                </a:solidFill>
                <a:effectLst/>
                <a:latin typeface="Yu Mincho" panose="02020400000000000000" pitchFamily="18" charset="-128"/>
                <a:ea typeface="Yu Mincho" panose="02020400000000000000" pitchFamily="18" charset="-128"/>
                <a:cs typeface="游明朝" panose="02020400000000000000" pitchFamily="18" charset="-128"/>
              </a:rPr>
              <a:t>17</a:t>
            </a:r>
            <a:r>
              <a:rPr kumimoji="1" lang="ja-JP" altLang="en-US" sz="1100" b="0" i="0" u="none" strike="noStrike" cap="none" normalizeH="0" baseline="0" dirty="0">
                <a:ln>
                  <a:noFill/>
                </a:ln>
                <a:solidFill>
                  <a:srgbClr val="FF0000"/>
                </a:solidFill>
                <a:effectLst/>
                <a:latin typeface="Yu Mincho" panose="02020400000000000000" pitchFamily="18" charset="-128"/>
                <a:ea typeface="Yu Mincho" panose="02020400000000000000" pitchFamily="18" charset="-128"/>
                <a:cs typeface="游明朝" panose="02020400000000000000" pitchFamily="18" charset="-128"/>
              </a:rPr>
              <a:t>時までの問い合わせ分を、翌週の金曜日</a:t>
            </a:r>
            <a:r>
              <a:rPr kumimoji="1" lang="en-US" altLang="ja-JP" sz="1100" b="0" i="0" u="none" strike="noStrike" cap="none" normalizeH="0" baseline="0" dirty="0">
                <a:ln>
                  <a:noFill/>
                </a:ln>
                <a:solidFill>
                  <a:srgbClr val="FF0000"/>
                </a:solidFill>
                <a:effectLst/>
                <a:latin typeface="Yu Mincho" panose="02020400000000000000" pitchFamily="18" charset="-128"/>
                <a:ea typeface="Yu Mincho" panose="02020400000000000000" pitchFamily="18" charset="-128"/>
                <a:cs typeface="游明朝" panose="02020400000000000000" pitchFamily="18" charset="-128"/>
              </a:rPr>
              <a:t>17</a:t>
            </a:r>
            <a:r>
              <a:rPr kumimoji="1" lang="ja-JP" altLang="en-US" sz="1100" b="0" i="0" u="none" strike="noStrike" cap="none" normalizeH="0" baseline="0" dirty="0">
                <a:ln>
                  <a:noFill/>
                </a:ln>
                <a:solidFill>
                  <a:srgbClr val="FF0000"/>
                </a:solidFill>
                <a:effectLst/>
                <a:latin typeface="Yu Mincho" panose="02020400000000000000" pitchFamily="18" charset="-128"/>
                <a:ea typeface="Yu Mincho" panose="02020400000000000000" pitchFamily="18" charset="-128"/>
                <a:cs typeface="游明朝" panose="02020400000000000000" pitchFamily="18" charset="-128"/>
              </a:rPr>
              <a:t>時以降にお戻しさせて頂きます。</a:t>
            </a:r>
          </a:p>
        </p:txBody>
      </p:sp>
      <p:sp>
        <p:nvSpPr>
          <p:cNvPr id="5" name="テキスト ボックス 4">
            <a:extLst>
              <a:ext uri="{FF2B5EF4-FFF2-40B4-BE49-F238E27FC236}">
                <a16:creationId xmlns:a16="http://schemas.microsoft.com/office/drawing/2014/main" id="{A7251979-BD96-EB41-ABB2-943728CA5346}"/>
              </a:ext>
            </a:extLst>
          </p:cNvPr>
          <p:cNvSpPr txBox="1"/>
          <p:nvPr/>
        </p:nvSpPr>
        <p:spPr>
          <a:xfrm>
            <a:off x="557212" y="925094"/>
            <a:ext cx="9577387" cy="507831"/>
          </a:xfrm>
          <a:prstGeom prst="rect">
            <a:avLst/>
          </a:prstGeom>
        </p:spPr>
        <p:txBody>
          <a:bodyPr wrap="square" rtlCol="0" anchor="t">
            <a:spAutoFit/>
          </a:bodyPr>
          <a:lstStyle/>
          <a:p>
            <a:pPr defTabSz="985548"/>
            <a:endParaRPr lang="en-US" altLang="ja-JP" sz="900" dirty="0">
              <a:latin typeface="游明朝" panose="02020400000000000000" pitchFamily="18" charset="-128"/>
              <a:ea typeface="游明朝" panose="02020400000000000000" pitchFamily="18" charset="-128"/>
            </a:endParaRPr>
          </a:p>
          <a:p>
            <a:pPr marL="285770" indent="-285770" defTabSz="985548">
              <a:buClr>
                <a:schemeClr val="accent1"/>
              </a:buClr>
              <a:buFont typeface="Wingdings" pitchFamily="2" charset="2"/>
              <a:buChar char="n"/>
            </a:pPr>
            <a:r>
              <a:rPr lang="en-US" altLang="ja-JP" b="1" u="sng" dirty="0">
                <a:solidFill>
                  <a:schemeClr val="tx2"/>
                </a:solidFill>
                <a:latin typeface="游明朝" panose="02020400000000000000" pitchFamily="18" charset="-128"/>
                <a:ea typeface="游明朝" panose="02020400000000000000" pitchFamily="18" charset="-128"/>
              </a:rPr>
              <a:t>NG</a:t>
            </a:r>
            <a:r>
              <a:rPr lang="ja-JP" altLang="en-US" b="1" u="sng" dirty="0">
                <a:solidFill>
                  <a:schemeClr val="tx2"/>
                </a:solidFill>
                <a:latin typeface="游明朝" panose="02020400000000000000" pitchFamily="18" charset="-128"/>
                <a:ea typeface="游明朝" panose="02020400000000000000" pitchFamily="18" charset="-128"/>
              </a:rPr>
              <a:t>業種</a:t>
            </a:r>
            <a:r>
              <a:rPr lang="ja-JP" altLang="en-US" b="1" u="sng">
                <a:solidFill>
                  <a:schemeClr val="tx2"/>
                </a:solidFill>
                <a:latin typeface="游明朝" panose="02020400000000000000" pitchFamily="18" charset="-128"/>
                <a:ea typeface="游明朝" panose="02020400000000000000" pitchFamily="18" charset="-128"/>
              </a:rPr>
              <a:t>・商材</a:t>
            </a:r>
            <a:endParaRPr lang="en-US" altLang="ja-JP" b="1" u="sng" dirty="0">
              <a:solidFill>
                <a:schemeClr val="tx2"/>
              </a:solidFill>
              <a:latin typeface="游明朝" panose="02020400000000000000" pitchFamily="18" charset="-128"/>
              <a:ea typeface="游明朝" panose="02020400000000000000" pitchFamily="18" charset="-128"/>
            </a:endParaRPr>
          </a:p>
        </p:txBody>
      </p:sp>
      <p:sp>
        <p:nvSpPr>
          <p:cNvPr id="12" name="テキスト プレースホルダー 2">
            <a:extLst>
              <a:ext uri="{FF2B5EF4-FFF2-40B4-BE49-F238E27FC236}">
                <a16:creationId xmlns:a16="http://schemas.microsoft.com/office/drawing/2014/main" id="{5B43A8D1-8A05-D04C-A91A-CC997E0CD1A9}"/>
              </a:ext>
            </a:extLst>
          </p:cNvPr>
          <p:cNvSpPr txBox="1">
            <a:spLocks/>
          </p:cNvSpPr>
          <p:nvPr/>
        </p:nvSpPr>
        <p:spPr>
          <a:xfrm>
            <a:off x="665162" y="3068486"/>
            <a:ext cx="4263298" cy="437069"/>
          </a:xfrm>
          <a:prstGeom prst="rect">
            <a:avLst/>
          </a:prstGeom>
        </p:spPr>
        <p:txBody>
          <a:bodyPr vert="horz" lIns="91440" tIns="45720" rIns="91440" bIns="45720" rtlCol="0">
            <a:normAutofit/>
          </a:bodyPr>
          <a:lstStyle>
            <a:lvl1pPr marL="0" indent="0" algn="l" defTabSz="1006543" rtl="0" eaLnBrk="1" fontAlgn="base" hangingPunct="1">
              <a:lnSpc>
                <a:spcPct val="120000"/>
              </a:lnSpc>
              <a:spcBef>
                <a:spcPts val="1099"/>
              </a:spcBef>
              <a:spcAft>
                <a:spcPct val="0"/>
              </a:spcAft>
              <a:buFont typeface="Arial" panose="020B0604020202020204" pitchFamily="34" charset="0"/>
              <a:buNone/>
              <a:defRPr kumimoji="1" sz="1801" b="1" i="0" kern="1200">
                <a:solidFill>
                  <a:schemeClr val="tx2"/>
                </a:solidFill>
                <a:latin typeface="Yu Mincho Demibold" panose="02020400000000000000" pitchFamily="18" charset="-128"/>
                <a:ea typeface="Yu Mincho Demibold" panose="02020400000000000000" pitchFamily="18" charset="-128"/>
                <a:cs typeface="+mn-cs"/>
              </a:defRPr>
            </a:lvl1pPr>
            <a:lvl2pPr marL="755701" indent="-250842" algn="l" defTabSz="1006543" rtl="0" eaLnBrk="1" fontAlgn="base" hangingPunct="1">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975" indent="-250842" algn="l" defTabSz="1006543" rtl="0" eaLnBrk="1" fontAlgn="base" hangingPunct="1">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832"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7105"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2033"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6039"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80045"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4051"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sz="1400" dirty="0"/>
              <a:t>ギャンブル・アダルト・出会い系</a:t>
            </a:r>
          </a:p>
        </p:txBody>
      </p:sp>
      <p:sp>
        <p:nvSpPr>
          <p:cNvPr id="13" name="テキスト プレースホルダー 5">
            <a:extLst>
              <a:ext uri="{FF2B5EF4-FFF2-40B4-BE49-F238E27FC236}">
                <a16:creationId xmlns:a16="http://schemas.microsoft.com/office/drawing/2014/main" id="{2CEC205B-45F3-604C-B966-F5C76DFD5F2E}"/>
              </a:ext>
            </a:extLst>
          </p:cNvPr>
          <p:cNvSpPr txBox="1">
            <a:spLocks/>
          </p:cNvSpPr>
          <p:nvPr/>
        </p:nvSpPr>
        <p:spPr>
          <a:xfrm>
            <a:off x="665162" y="3468356"/>
            <a:ext cx="4263298" cy="1502318"/>
          </a:xfrm>
          <a:prstGeom prst="rect">
            <a:avLst/>
          </a:prstGeom>
        </p:spPr>
        <p:txBody>
          <a:bodyPr vert="horz" lIns="91440" tIns="45720" rIns="91440" bIns="45720" rtlCol="0">
            <a:noAutofit/>
          </a:bodyPr>
          <a:lstStyle>
            <a:lvl1pPr marL="0" indent="0" algn="l" defTabSz="1006543" rtl="0" eaLnBrk="1" fontAlgn="base" hangingPunct="1">
              <a:lnSpc>
                <a:spcPct val="120000"/>
              </a:lnSpc>
              <a:spcBef>
                <a:spcPts val="1099"/>
              </a:spcBef>
              <a:spcAft>
                <a:spcPct val="0"/>
              </a:spcAft>
              <a:buFont typeface="Arial" panose="020B0604020202020204" pitchFamily="34" charset="0"/>
              <a:buNone/>
              <a:defRPr kumimoji="1" sz="1601" kern="1200">
                <a:solidFill>
                  <a:srgbClr val="575756"/>
                </a:solidFill>
                <a:latin typeface="Yu Mincho" panose="02020400000000000000" pitchFamily="18" charset="-128"/>
                <a:ea typeface="Yu Mincho" panose="02020400000000000000" pitchFamily="18" charset="-128"/>
                <a:cs typeface="+mn-cs"/>
              </a:defRPr>
            </a:lvl1pPr>
            <a:lvl2pPr marL="755701" indent="-250842" algn="l" defTabSz="1006543" rtl="0" eaLnBrk="1" fontAlgn="base" hangingPunct="1">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975" indent="-250842" algn="l" defTabSz="1006543" rtl="0" eaLnBrk="1" fontAlgn="base" hangingPunct="1">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832"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7105"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2033"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6039"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80045"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4051"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sz="1050" dirty="0">
                <a:solidFill>
                  <a:schemeClr val="tx1"/>
                </a:solidFill>
              </a:rPr>
              <a:t>ギャンブル関連 </a:t>
            </a:r>
            <a:r>
              <a:rPr lang="en-US" altLang="ja-JP" sz="1050" dirty="0">
                <a:solidFill>
                  <a:schemeClr val="tx1"/>
                </a:solidFill>
              </a:rPr>
              <a:t>(</a:t>
            </a:r>
            <a:r>
              <a:rPr lang="ja-JP" altLang="en-US" sz="1050" dirty="0">
                <a:solidFill>
                  <a:schemeClr val="tx1"/>
                </a:solidFill>
              </a:rPr>
              <a:t>パチンコ等</a:t>
            </a:r>
            <a:r>
              <a:rPr lang="en-US" altLang="ja-JP" sz="1050" dirty="0">
                <a:solidFill>
                  <a:schemeClr val="tx1"/>
                </a:solidFill>
              </a:rPr>
              <a:t>) ※ </a:t>
            </a:r>
            <a:r>
              <a:rPr lang="ja-JP" altLang="en-US" sz="1050" dirty="0">
                <a:solidFill>
                  <a:schemeClr val="tx1"/>
                </a:solidFill>
              </a:rPr>
              <a:t>一部公営くじ除く　</a:t>
            </a:r>
            <a:r>
              <a:rPr lang="en-US" altLang="ja-JP" sz="1050" dirty="0">
                <a:solidFill>
                  <a:schemeClr val="tx1"/>
                </a:solidFill>
              </a:rPr>
              <a:t>|</a:t>
            </a:r>
            <a:r>
              <a:rPr lang="ja-JP" altLang="en-US" sz="1050" dirty="0">
                <a:solidFill>
                  <a:schemeClr val="tx1"/>
                </a:solidFill>
              </a:rPr>
              <a:t>　出会い系 </a:t>
            </a:r>
            <a:r>
              <a:rPr lang="en-US" altLang="ja-JP" sz="1050" dirty="0">
                <a:solidFill>
                  <a:schemeClr val="tx1"/>
                </a:solidFill>
              </a:rPr>
              <a:t>(</a:t>
            </a:r>
            <a:r>
              <a:rPr lang="ja-JP" altLang="en-US" sz="1050" dirty="0">
                <a:solidFill>
                  <a:schemeClr val="tx1"/>
                </a:solidFill>
              </a:rPr>
              <a:t>インターネット異性紹介事業、結婚相談、お見合いパーティ等</a:t>
            </a:r>
            <a:r>
              <a:rPr lang="en-US" altLang="ja-JP" sz="1050" dirty="0">
                <a:solidFill>
                  <a:schemeClr val="tx1"/>
                </a:solidFill>
              </a:rPr>
              <a:t>)</a:t>
            </a:r>
            <a:r>
              <a:rPr lang="ja-JP" altLang="en-US" sz="1050" dirty="0">
                <a:solidFill>
                  <a:schemeClr val="tx1"/>
                </a:solidFill>
              </a:rPr>
              <a:t> 　</a:t>
            </a:r>
            <a:r>
              <a:rPr lang="en-US" altLang="ja-JP" sz="1050" dirty="0">
                <a:solidFill>
                  <a:schemeClr val="tx1"/>
                </a:solidFill>
              </a:rPr>
              <a:t>|</a:t>
            </a:r>
            <a:r>
              <a:rPr lang="ja-JP" altLang="en-US" sz="1050" dirty="0">
                <a:solidFill>
                  <a:schemeClr val="tx1"/>
                </a:solidFill>
              </a:rPr>
              <a:t>　アダルト </a:t>
            </a:r>
            <a:r>
              <a:rPr lang="en-US" altLang="ja-JP" sz="1050" dirty="0">
                <a:solidFill>
                  <a:schemeClr val="tx1"/>
                </a:solidFill>
              </a:rPr>
              <a:t>(</a:t>
            </a:r>
            <a:r>
              <a:rPr lang="ja-JP" altLang="en-US" sz="1050" dirty="0">
                <a:solidFill>
                  <a:schemeClr val="tx1"/>
                </a:solidFill>
              </a:rPr>
              <a:t>成人対象の性的な商品サービス等のアダルト全般、性的表現が扱われている作品サービス、児童ポルノを連想させるもの等の青少年保護育成上好ましくない商品サービス、精力剤、合法ドラッグ等</a:t>
            </a:r>
            <a:r>
              <a:rPr lang="en-US" altLang="ja-JP" sz="1050" dirty="0">
                <a:solidFill>
                  <a:schemeClr val="tx1"/>
                </a:solidFill>
              </a:rPr>
              <a:t>)</a:t>
            </a:r>
            <a:r>
              <a:rPr lang="ja-JP" altLang="en-US" sz="1050" dirty="0">
                <a:solidFill>
                  <a:schemeClr val="tx1"/>
                </a:solidFill>
              </a:rPr>
              <a:t>　</a:t>
            </a:r>
            <a:r>
              <a:rPr lang="en-US" altLang="ja-JP" sz="1050" dirty="0">
                <a:solidFill>
                  <a:schemeClr val="tx1"/>
                </a:solidFill>
              </a:rPr>
              <a:t>|</a:t>
            </a:r>
            <a:r>
              <a:rPr lang="ja-JP" altLang="en-US" sz="1050" dirty="0">
                <a:solidFill>
                  <a:schemeClr val="tx1"/>
                </a:solidFill>
              </a:rPr>
              <a:t>　 </a:t>
            </a:r>
            <a:r>
              <a:rPr lang="en-GB" altLang="ja-JP" sz="1050" dirty="0">
                <a:solidFill>
                  <a:schemeClr val="tx1"/>
                </a:solidFill>
              </a:rPr>
              <a:t>R-18</a:t>
            </a:r>
            <a:r>
              <a:rPr lang="ja-JP" altLang="en-US" sz="1050" dirty="0">
                <a:solidFill>
                  <a:schemeClr val="tx1"/>
                </a:solidFill>
              </a:rPr>
              <a:t>以上の映画作品、</a:t>
            </a:r>
            <a:r>
              <a:rPr lang="en-GB" altLang="ja-JP" sz="1050" dirty="0">
                <a:solidFill>
                  <a:schemeClr val="tx1"/>
                </a:solidFill>
              </a:rPr>
              <a:t>CERO D</a:t>
            </a:r>
            <a:r>
              <a:rPr lang="ja-JP" altLang="en-GB" sz="1050" dirty="0">
                <a:solidFill>
                  <a:schemeClr val="tx1"/>
                </a:solidFill>
              </a:rPr>
              <a:t>（</a:t>
            </a:r>
            <a:r>
              <a:rPr lang="en-GB" altLang="ja-JP" sz="1050" dirty="0">
                <a:solidFill>
                  <a:schemeClr val="tx1"/>
                </a:solidFill>
              </a:rPr>
              <a:t>17</a:t>
            </a:r>
            <a:r>
              <a:rPr lang="ja-JP" altLang="en-US" sz="1050" dirty="0">
                <a:solidFill>
                  <a:schemeClr val="tx1"/>
                </a:solidFill>
              </a:rPr>
              <a:t>歳以上対象）以上のゲーム</a:t>
            </a:r>
            <a:endParaRPr lang="en-US" altLang="ja-JP" sz="1050" dirty="0">
              <a:solidFill>
                <a:schemeClr val="tx1"/>
              </a:solidFill>
            </a:endParaRPr>
          </a:p>
        </p:txBody>
      </p:sp>
      <p:sp>
        <p:nvSpPr>
          <p:cNvPr id="14" name="テキスト プレースホルダー 2">
            <a:extLst>
              <a:ext uri="{FF2B5EF4-FFF2-40B4-BE49-F238E27FC236}">
                <a16:creationId xmlns:a16="http://schemas.microsoft.com/office/drawing/2014/main" id="{FE0E814B-6CC9-B44D-83D7-4EA9B9A88AA6}"/>
              </a:ext>
            </a:extLst>
          </p:cNvPr>
          <p:cNvSpPr txBox="1">
            <a:spLocks/>
          </p:cNvSpPr>
          <p:nvPr/>
        </p:nvSpPr>
        <p:spPr>
          <a:xfrm>
            <a:off x="665162" y="4943221"/>
            <a:ext cx="4263298" cy="437069"/>
          </a:xfrm>
          <a:prstGeom prst="rect">
            <a:avLst/>
          </a:prstGeom>
        </p:spPr>
        <p:txBody>
          <a:bodyPr vert="horz" lIns="91440" tIns="45720" rIns="91440" bIns="45720" rtlCol="0">
            <a:normAutofit/>
          </a:bodyPr>
          <a:lstStyle>
            <a:lvl1pPr marL="0" indent="0" algn="l" defTabSz="1006543" rtl="0" eaLnBrk="1" fontAlgn="base" hangingPunct="1">
              <a:lnSpc>
                <a:spcPct val="120000"/>
              </a:lnSpc>
              <a:spcBef>
                <a:spcPts val="1099"/>
              </a:spcBef>
              <a:spcAft>
                <a:spcPct val="0"/>
              </a:spcAft>
              <a:buFont typeface="Arial" panose="020B0604020202020204" pitchFamily="34" charset="0"/>
              <a:buNone/>
              <a:defRPr kumimoji="1" sz="1801" b="1" i="0" kern="1200">
                <a:solidFill>
                  <a:schemeClr val="tx2"/>
                </a:solidFill>
                <a:latin typeface="Yu Mincho Demibold" panose="02020400000000000000" pitchFamily="18" charset="-128"/>
                <a:ea typeface="Yu Mincho Demibold" panose="02020400000000000000" pitchFamily="18" charset="-128"/>
                <a:cs typeface="+mn-cs"/>
              </a:defRPr>
            </a:lvl1pPr>
            <a:lvl2pPr marL="755701" indent="-250842" algn="l" defTabSz="1006543" rtl="0" eaLnBrk="1" fontAlgn="base" hangingPunct="1">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975" indent="-250842" algn="l" defTabSz="1006543" rtl="0" eaLnBrk="1" fontAlgn="base" hangingPunct="1">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832"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7105"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2033"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6039"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80045"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4051"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sz="1400" dirty="0"/>
              <a:t>金融</a:t>
            </a:r>
          </a:p>
        </p:txBody>
      </p:sp>
      <p:sp>
        <p:nvSpPr>
          <p:cNvPr id="15" name="テキスト プレースホルダー 5">
            <a:extLst>
              <a:ext uri="{FF2B5EF4-FFF2-40B4-BE49-F238E27FC236}">
                <a16:creationId xmlns:a16="http://schemas.microsoft.com/office/drawing/2014/main" id="{19B1EB1A-E26D-D747-A776-48E90D95EEBB}"/>
              </a:ext>
            </a:extLst>
          </p:cNvPr>
          <p:cNvSpPr txBox="1">
            <a:spLocks/>
          </p:cNvSpPr>
          <p:nvPr/>
        </p:nvSpPr>
        <p:spPr>
          <a:xfrm>
            <a:off x="665162" y="5343092"/>
            <a:ext cx="4263298" cy="965098"/>
          </a:xfrm>
          <a:prstGeom prst="rect">
            <a:avLst/>
          </a:prstGeom>
        </p:spPr>
        <p:txBody>
          <a:bodyPr vert="horz" lIns="91440" tIns="45720" rIns="91440" bIns="45720" rtlCol="0">
            <a:noAutofit/>
          </a:bodyPr>
          <a:lstStyle>
            <a:lvl1pPr marL="0" indent="0" algn="l" defTabSz="1006543" rtl="0" eaLnBrk="1" fontAlgn="base" hangingPunct="1">
              <a:lnSpc>
                <a:spcPct val="120000"/>
              </a:lnSpc>
              <a:spcBef>
                <a:spcPts val="1099"/>
              </a:spcBef>
              <a:spcAft>
                <a:spcPct val="0"/>
              </a:spcAft>
              <a:buFont typeface="Arial" panose="020B0604020202020204" pitchFamily="34" charset="0"/>
              <a:buNone/>
              <a:defRPr kumimoji="1" sz="1601" kern="1200">
                <a:solidFill>
                  <a:srgbClr val="575756"/>
                </a:solidFill>
                <a:latin typeface="Yu Mincho" panose="02020400000000000000" pitchFamily="18" charset="-128"/>
                <a:ea typeface="Yu Mincho" panose="02020400000000000000" pitchFamily="18" charset="-128"/>
                <a:cs typeface="+mn-cs"/>
              </a:defRPr>
            </a:lvl1pPr>
            <a:lvl2pPr marL="755701" indent="-250842" algn="l" defTabSz="1006543" rtl="0" eaLnBrk="1" fontAlgn="base" hangingPunct="1">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975" indent="-250842" algn="l" defTabSz="1006543" rtl="0" eaLnBrk="1" fontAlgn="base" hangingPunct="1">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832"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7105"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2033"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6039"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80045"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4051"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sz="1050" dirty="0">
                <a:solidFill>
                  <a:schemeClr val="tx1"/>
                </a:solidFill>
              </a:rPr>
              <a:t>消費者金融 　</a:t>
            </a:r>
            <a:r>
              <a:rPr lang="en-US" altLang="ja-JP" sz="1050" dirty="0">
                <a:solidFill>
                  <a:schemeClr val="tx1"/>
                </a:solidFill>
              </a:rPr>
              <a:t>|</a:t>
            </a:r>
            <a:r>
              <a:rPr lang="ja-JP" altLang="en-US" sz="1050" dirty="0">
                <a:solidFill>
                  <a:schemeClr val="tx1"/>
                </a:solidFill>
              </a:rPr>
              <a:t>　カードローン（銀行系含む）　</a:t>
            </a:r>
            <a:r>
              <a:rPr lang="en-US" altLang="ja-JP" sz="1050" dirty="0">
                <a:solidFill>
                  <a:schemeClr val="tx1"/>
                </a:solidFill>
              </a:rPr>
              <a:t>|</a:t>
            </a:r>
            <a:r>
              <a:rPr lang="ja-JP" altLang="en-US" sz="1050" dirty="0">
                <a:solidFill>
                  <a:schemeClr val="tx1"/>
                </a:solidFill>
              </a:rPr>
              <a:t>　事業性ローン　</a:t>
            </a:r>
            <a:r>
              <a:rPr lang="en-US" altLang="ja-JP" sz="1050" dirty="0">
                <a:solidFill>
                  <a:schemeClr val="tx1"/>
                </a:solidFill>
              </a:rPr>
              <a:t>|</a:t>
            </a:r>
            <a:r>
              <a:rPr lang="ja-JP" altLang="en-US" sz="1050" dirty="0">
                <a:solidFill>
                  <a:schemeClr val="tx1"/>
                </a:solidFill>
              </a:rPr>
              <a:t>　不動産担保ローン　</a:t>
            </a:r>
            <a:r>
              <a:rPr lang="en-US" altLang="ja-JP" sz="1050" dirty="0">
                <a:solidFill>
                  <a:schemeClr val="tx1"/>
                </a:solidFill>
              </a:rPr>
              <a:t>|</a:t>
            </a:r>
            <a:r>
              <a:rPr lang="ja-JP" altLang="en-US" sz="1050" dirty="0">
                <a:solidFill>
                  <a:schemeClr val="tx1"/>
                </a:solidFill>
              </a:rPr>
              <a:t>　ファクタリング　</a:t>
            </a:r>
            <a:r>
              <a:rPr lang="en-US" altLang="ja-JP" sz="1050" dirty="0">
                <a:solidFill>
                  <a:schemeClr val="tx1"/>
                </a:solidFill>
              </a:rPr>
              <a:t>|</a:t>
            </a:r>
            <a:r>
              <a:rPr lang="ja-JP" altLang="en-US" sz="1050" dirty="0">
                <a:solidFill>
                  <a:schemeClr val="tx1"/>
                </a:solidFill>
              </a:rPr>
              <a:t>　 過払い金請求 　</a:t>
            </a:r>
            <a:r>
              <a:rPr lang="en-US" altLang="ja-JP" sz="1050" dirty="0">
                <a:solidFill>
                  <a:schemeClr val="tx1"/>
                </a:solidFill>
              </a:rPr>
              <a:t>|</a:t>
            </a:r>
            <a:r>
              <a:rPr lang="ja-JP" altLang="en-US" sz="1050" dirty="0">
                <a:solidFill>
                  <a:schemeClr val="tx1"/>
                </a:solidFill>
              </a:rPr>
              <a:t>　</a:t>
            </a:r>
            <a:r>
              <a:rPr lang="en-GB" altLang="ja-JP" sz="1050" dirty="0">
                <a:solidFill>
                  <a:schemeClr val="tx1"/>
                </a:solidFill>
              </a:rPr>
              <a:t> ICO </a:t>
            </a:r>
            <a:r>
              <a:rPr lang="ja-JP" altLang="en-US" sz="1050" dirty="0">
                <a:solidFill>
                  <a:schemeClr val="tx1"/>
                </a:solidFill>
              </a:rPr>
              <a:t>　</a:t>
            </a:r>
            <a:r>
              <a:rPr lang="en-US" altLang="ja-JP" sz="1050" dirty="0">
                <a:solidFill>
                  <a:schemeClr val="tx1"/>
                </a:solidFill>
              </a:rPr>
              <a:t>|</a:t>
            </a:r>
            <a:r>
              <a:rPr lang="ja-JP" altLang="en-US" sz="1050" dirty="0">
                <a:solidFill>
                  <a:schemeClr val="tx1"/>
                </a:solidFill>
              </a:rPr>
              <a:t>　バイナリーオプション　</a:t>
            </a:r>
            <a:r>
              <a:rPr lang="en-US" altLang="ja-JP" sz="1050" dirty="0">
                <a:solidFill>
                  <a:schemeClr val="tx1"/>
                </a:solidFill>
              </a:rPr>
              <a:t>|</a:t>
            </a:r>
            <a:r>
              <a:rPr lang="ja-JP" altLang="en-US" sz="1050" dirty="0">
                <a:solidFill>
                  <a:schemeClr val="tx1"/>
                </a:solidFill>
              </a:rPr>
              <a:t>　金融庁に正式に登録されていない暗号資産交換業者</a:t>
            </a:r>
            <a:r>
              <a:rPr lang="en-US" altLang="ja-JP" sz="1050" dirty="0">
                <a:solidFill>
                  <a:schemeClr val="tx1"/>
                </a:solidFill>
              </a:rPr>
              <a:t>(</a:t>
            </a:r>
            <a:r>
              <a:rPr lang="ja-JP" altLang="en-US" sz="1050" dirty="0">
                <a:solidFill>
                  <a:schemeClr val="tx1"/>
                </a:solidFill>
              </a:rPr>
              <a:t>みなし業社等</a:t>
            </a:r>
            <a:r>
              <a:rPr lang="en-US" altLang="ja-JP" sz="1050" dirty="0">
                <a:solidFill>
                  <a:schemeClr val="tx1"/>
                </a:solidFill>
              </a:rPr>
              <a:t>)</a:t>
            </a:r>
            <a:endParaRPr lang="ja-JP" altLang="en-US" sz="1050" dirty="0">
              <a:solidFill>
                <a:schemeClr val="tx1"/>
              </a:solidFill>
            </a:endParaRPr>
          </a:p>
        </p:txBody>
      </p:sp>
      <p:sp>
        <p:nvSpPr>
          <p:cNvPr id="16" name="テキスト プレースホルダー 2">
            <a:extLst>
              <a:ext uri="{FF2B5EF4-FFF2-40B4-BE49-F238E27FC236}">
                <a16:creationId xmlns:a16="http://schemas.microsoft.com/office/drawing/2014/main" id="{464DAEA6-21B0-A54D-8AAB-411AB1FF40D2}"/>
              </a:ext>
            </a:extLst>
          </p:cNvPr>
          <p:cNvSpPr txBox="1">
            <a:spLocks/>
          </p:cNvSpPr>
          <p:nvPr/>
        </p:nvSpPr>
        <p:spPr>
          <a:xfrm>
            <a:off x="5640118" y="1602366"/>
            <a:ext cx="4263298" cy="437069"/>
          </a:xfrm>
          <a:prstGeom prst="rect">
            <a:avLst/>
          </a:prstGeom>
        </p:spPr>
        <p:txBody>
          <a:bodyPr vert="horz" lIns="91440" tIns="45720" rIns="91440" bIns="45720" rtlCol="0">
            <a:normAutofit/>
          </a:bodyPr>
          <a:lstStyle>
            <a:lvl1pPr marL="0" indent="0" algn="l" defTabSz="1006543" rtl="0" eaLnBrk="1" fontAlgn="base" hangingPunct="1">
              <a:lnSpc>
                <a:spcPct val="120000"/>
              </a:lnSpc>
              <a:spcBef>
                <a:spcPts val="1099"/>
              </a:spcBef>
              <a:spcAft>
                <a:spcPct val="0"/>
              </a:spcAft>
              <a:buFont typeface="Arial" panose="020B0604020202020204" pitchFamily="34" charset="0"/>
              <a:buNone/>
              <a:defRPr kumimoji="1" sz="1801" b="1" i="0" kern="1200">
                <a:solidFill>
                  <a:schemeClr val="tx2"/>
                </a:solidFill>
                <a:latin typeface="Yu Mincho Demibold" panose="02020400000000000000" pitchFamily="18" charset="-128"/>
                <a:ea typeface="Yu Mincho Demibold" panose="02020400000000000000" pitchFamily="18" charset="-128"/>
                <a:cs typeface="+mn-cs"/>
              </a:defRPr>
            </a:lvl1pPr>
            <a:lvl2pPr marL="755701" indent="-250842" algn="l" defTabSz="1006543" rtl="0" eaLnBrk="1" fontAlgn="base" hangingPunct="1">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975" indent="-250842" algn="l" defTabSz="1006543" rtl="0" eaLnBrk="1" fontAlgn="base" hangingPunct="1">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832"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7105"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2033"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6039"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80045"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4051"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sz="1400"/>
              <a:t>政治・公益法人</a:t>
            </a:r>
          </a:p>
        </p:txBody>
      </p:sp>
      <p:sp>
        <p:nvSpPr>
          <p:cNvPr id="17" name="テキスト プレースホルダー 5">
            <a:extLst>
              <a:ext uri="{FF2B5EF4-FFF2-40B4-BE49-F238E27FC236}">
                <a16:creationId xmlns:a16="http://schemas.microsoft.com/office/drawing/2014/main" id="{0D8253E9-144F-AD46-9960-F7C68AD284C2}"/>
              </a:ext>
            </a:extLst>
          </p:cNvPr>
          <p:cNvSpPr txBox="1">
            <a:spLocks/>
          </p:cNvSpPr>
          <p:nvPr/>
        </p:nvSpPr>
        <p:spPr>
          <a:xfrm>
            <a:off x="5640118" y="2002237"/>
            <a:ext cx="4263298" cy="574417"/>
          </a:xfrm>
          <a:prstGeom prst="rect">
            <a:avLst/>
          </a:prstGeom>
        </p:spPr>
        <p:txBody>
          <a:bodyPr vert="horz" lIns="91440" tIns="45720" rIns="91440" bIns="45720" rtlCol="0">
            <a:noAutofit/>
          </a:bodyPr>
          <a:lstStyle>
            <a:lvl1pPr marL="0" indent="0" algn="l" defTabSz="1006543" rtl="0" eaLnBrk="1" fontAlgn="base" hangingPunct="1">
              <a:lnSpc>
                <a:spcPct val="120000"/>
              </a:lnSpc>
              <a:spcBef>
                <a:spcPts val="1099"/>
              </a:spcBef>
              <a:spcAft>
                <a:spcPct val="0"/>
              </a:spcAft>
              <a:buFont typeface="Arial" panose="020B0604020202020204" pitchFamily="34" charset="0"/>
              <a:buNone/>
              <a:defRPr kumimoji="1" sz="1601" kern="1200">
                <a:solidFill>
                  <a:srgbClr val="575756"/>
                </a:solidFill>
                <a:latin typeface="Yu Mincho" panose="02020400000000000000" pitchFamily="18" charset="-128"/>
                <a:ea typeface="Yu Mincho" panose="02020400000000000000" pitchFamily="18" charset="-128"/>
                <a:cs typeface="+mn-cs"/>
              </a:defRPr>
            </a:lvl1pPr>
            <a:lvl2pPr marL="755701" indent="-250842" algn="l" defTabSz="1006543" rtl="0" eaLnBrk="1" fontAlgn="base" hangingPunct="1">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975" indent="-250842" algn="l" defTabSz="1006543" rtl="0" eaLnBrk="1" fontAlgn="base" hangingPunct="1">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832"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7105"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2033"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6039"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80045"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4051"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sz="1050">
                <a:solidFill>
                  <a:schemeClr val="tx1"/>
                </a:solidFill>
              </a:rPr>
              <a:t>政党</a:t>
            </a:r>
            <a:r>
              <a:rPr lang="en-US" altLang="ja-JP" sz="1050" dirty="0">
                <a:solidFill>
                  <a:schemeClr val="tx1"/>
                </a:solidFill>
              </a:rPr>
              <a:t>/</a:t>
            </a:r>
            <a:r>
              <a:rPr lang="ja-JP" altLang="en-US" sz="1050">
                <a:solidFill>
                  <a:schemeClr val="tx1"/>
                </a:solidFill>
              </a:rPr>
              <a:t>政治関連（政治家</a:t>
            </a:r>
            <a:r>
              <a:rPr lang="en-US" altLang="ja-JP" sz="1050" dirty="0">
                <a:solidFill>
                  <a:schemeClr val="tx1"/>
                </a:solidFill>
              </a:rPr>
              <a:t>/</a:t>
            </a:r>
            <a:r>
              <a:rPr lang="ja-JP" altLang="en-US" sz="1050">
                <a:solidFill>
                  <a:schemeClr val="tx1"/>
                </a:solidFill>
              </a:rPr>
              <a:t>元政治家の出演も含む）　</a:t>
            </a:r>
            <a:r>
              <a:rPr lang="en-US" altLang="ja-JP" sz="1050" dirty="0">
                <a:solidFill>
                  <a:schemeClr val="tx1"/>
                </a:solidFill>
              </a:rPr>
              <a:t>|</a:t>
            </a:r>
            <a:r>
              <a:rPr lang="ja-JP" altLang="en-US" sz="1050">
                <a:solidFill>
                  <a:schemeClr val="tx1"/>
                </a:solidFill>
              </a:rPr>
              <a:t>　公益法人 </a:t>
            </a:r>
            <a:r>
              <a:rPr lang="en-US" altLang="ja-JP" sz="1050" dirty="0">
                <a:solidFill>
                  <a:schemeClr val="tx1"/>
                </a:solidFill>
              </a:rPr>
              <a:t>(</a:t>
            </a:r>
            <a:r>
              <a:rPr lang="en-GB" altLang="ja-JP" sz="1050" dirty="0">
                <a:solidFill>
                  <a:schemeClr val="tx1"/>
                </a:solidFill>
              </a:rPr>
              <a:t>NPO/NGO</a:t>
            </a:r>
            <a:r>
              <a:rPr lang="ja-JP" altLang="en-GB" sz="1050">
                <a:solidFill>
                  <a:schemeClr val="tx1"/>
                </a:solidFill>
              </a:rPr>
              <a:t>、</a:t>
            </a:r>
            <a:r>
              <a:rPr lang="ja-JP" altLang="en-US" sz="1050">
                <a:solidFill>
                  <a:schemeClr val="tx1"/>
                </a:solidFill>
              </a:rPr>
              <a:t>社団法人</a:t>
            </a:r>
            <a:r>
              <a:rPr lang="en-US" altLang="ja-JP" sz="1050" dirty="0">
                <a:solidFill>
                  <a:schemeClr val="tx1"/>
                </a:solidFill>
              </a:rPr>
              <a:t>)</a:t>
            </a:r>
          </a:p>
        </p:txBody>
      </p:sp>
      <p:sp>
        <p:nvSpPr>
          <p:cNvPr id="18" name="テキスト プレースホルダー 2">
            <a:extLst>
              <a:ext uri="{FF2B5EF4-FFF2-40B4-BE49-F238E27FC236}">
                <a16:creationId xmlns:a16="http://schemas.microsoft.com/office/drawing/2014/main" id="{4F1542B7-AE77-9E4B-B72D-A73BDA8D7467}"/>
              </a:ext>
            </a:extLst>
          </p:cNvPr>
          <p:cNvSpPr txBox="1">
            <a:spLocks/>
          </p:cNvSpPr>
          <p:nvPr/>
        </p:nvSpPr>
        <p:spPr>
          <a:xfrm>
            <a:off x="5640118" y="2524602"/>
            <a:ext cx="4263298" cy="437069"/>
          </a:xfrm>
          <a:prstGeom prst="rect">
            <a:avLst/>
          </a:prstGeom>
        </p:spPr>
        <p:txBody>
          <a:bodyPr vert="horz" lIns="91440" tIns="45720" rIns="91440" bIns="45720" rtlCol="0">
            <a:normAutofit/>
          </a:bodyPr>
          <a:lstStyle>
            <a:lvl1pPr marL="0" indent="0" algn="l" defTabSz="1006543" rtl="0" eaLnBrk="1" fontAlgn="base" hangingPunct="1">
              <a:lnSpc>
                <a:spcPct val="120000"/>
              </a:lnSpc>
              <a:spcBef>
                <a:spcPts val="1099"/>
              </a:spcBef>
              <a:spcAft>
                <a:spcPct val="0"/>
              </a:spcAft>
              <a:buFont typeface="Arial" panose="020B0604020202020204" pitchFamily="34" charset="0"/>
              <a:buNone/>
              <a:defRPr kumimoji="1" sz="1801" b="1" i="0" kern="1200">
                <a:solidFill>
                  <a:schemeClr val="tx2"/>
                </a:solidFill>
                <a:latin typeface="Yu Mincho Demibold" panose="02020400000000000000" pitchFamily="18" charset="-128"/>
                <a:ea typeface="Yu Mincho Demibold" panose="02020400000000000000" pitchFamily="18" charset="-128"/>
                <a:cs typeface="+mn-cs"/>
              </a:defRPr>
            </a:lvl1pPr>
            <a:lvl2pPr marL="755701" indent="-250842" algn="l" defTabSz="1006543" rtl="0" eaLnBrk="1" fontAlgn="base" hangingPunct="1">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975" indent="-250842" algn="l" defTabSz="1006543" rtl="0" eaLnBrk="1" fontAlgn="base" hangingPunct="1">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832"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7105"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2033"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6039"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80045"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4051"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sz="1400" dirty="0"/>
              <a:t>武器・毒物</a:t>
            </a:r>
          </a:p>
        </p:txBody>
      </p:sp>
      <p:sp>
        <p:nvSpPr>
          <p:cNvPr id="19" name="テキスト プレースホルダー 5">
            <a:extLst>
              <a:ext uri="{FF2B5EF4-FFF2-40B4-BE49-F238E27FC236}">
                <a16:creationId xmlns:a16="http://schemas.microsoft.com/office/drawing/2014/main" id="{28EC272B-8B6C-164E-A8E2-49B40B759DBC}"/>
              </a:ext>
            </a:extLst>
          </p:cNvPr>
          <p:cNvSpPr txBox="1">
            <a:spLocks/>
          </p:cNvSpPr>
          <p:nvPr/>
        </p:nvSpPr>
        <p:spPr>
          <a:xfrm>
            <a:off x="5640118" y="2924474"/>
            <a:ext cx="4263298" cy="255156"/>
          </a:xfrm>
          <a:prstGeom prst="rect">
            <a:avLst/>
          </a:prstGeom>
        </p:spPr>
        <p:txBody>
          <a:bodyPr vert="horz" lIns="91440" tIns="45720" rIns="91440" bIns="45720" rtlCol="0">
            <a:noAutofit/>
          </a:bodyPr>
          <a:lstStyle>
            <a:lvl1pPr marL="0" indent="0" algn="l" defTabSz="1006543" rtl="0" eaLnBrk="1" fontAlgn="base" hangingPunct="1">
              <a:lnSpc>
                <a:spcPct val="120000"/>
              </a:lnSpc>
              <a:spcBef>
                <a:spcPts val="1099"/>
              </a:spcBef>
              <a:spcAft>
                <a:spcPct val="0"/>
              </a:spcAft>
              <a:buFont typeface="Arial" panose="020B0604020202020204" pitchFamily="34" charset="0"/>
              <a:buNone/>
              <a:defRPr kumimoji="1" sz="1601" kern="1200">
                <a:solidFill>
                  <a:srgbClr val="575756"/>
                </a:solidFill>
                <a:latin typeface="Yu Mincho" panose="02020400000000000000" pitchFamily="18" charset="-128"/>
                <a:ea typeface="Yu Mincho" panose="02020400000000000000" pitchFamily="18" charset="-128"/>
                <a:cs typeface="+mn-cs"/>
              </a:defRPr>
            </a:lvl1pPr>
            <a:lvl2pPr marL="755701" indent="-250842" algn="l" defTabSz="1006543" rtl="0" eaLnBrk="1" fontAlgn="base" hangingPunct="1">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975" indent="-250842" algn="l" defTabSz="1006543" rtl="0" eaLnBrk="1" fontAlgn="base" hangingPunct="1">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832"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7105"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2033"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6039"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80045"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4051"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sz="1050" dirty="0">
                <a:solidFill>
                  <a:schemeClr val="tx1"/>
                </a:solidFill>
              </a:rPr>
              <a:t>武器全般　</a:t>
            </a:r>
            <a:r>
              <a:rPr lang="en-US" altLang="ja-JP" sz="1050" dirty="0">
                <a:solidFill>
                  <a:schemeClr val="tx1"/>
                </a:solidFill>
              </a:rPr>
              <a:t>|</a:t>
            </a:r>
            <a:r>
              <a:rPr lang="ja-JP" altLang="en-US" sz="1050" dirty="0">
                <a:solidFill>
                  <a:schemeClr val="tx1"/>
                </a:solidFill>
              </a:rPr>
              <a:t>　 毒物劇物</a:t>
            </a:r>
            <a:endParaRPr lang="en-US" altLang="ja-JP" sz="1050" dirty="0">
              <a:solidFill>
                <a:schemeClr val="tx1"/>
              </a:solidFill>
            </a:endParaRPr>
          </a:p>
        </p:txBody>
      </p:sp>
      <p:sp>
        <p:nvSpPr>
          <p:cNvPr id="20" name="テキスト プレースホルダー 2">
            <a:extLst>
              <a:ext uri="{FF2B5EF4-FFF2-40B4-BE49-F238E27FC236}">
                <a16:creationId xmlns:a16="http://schemas.microsoft.com/office/drawing/2014/main" id="{1BE8CE8B-328A-C14B-8D5E-019F31E88EAC}"/>
              </a:ext>
            </a:extLst>
          </p:cNvPr>
          <p:cNvSpPr txBox="1">
            <a:spLocks/>
          </p:cNvSpPr>
          <p:nvPr/>
        </p:nvSpPr>
        <p:spPr>
          <a:xfrm>
            <a:off x="5640118" y="3214403"/>
            <a:ext cx="4263298" cy="437069"/>
          </a:xfrm>
          <a:prstGeom prst="rect">
            <a:avLst/>
          </a:prstGeom>
        </p:spPr>
        <p:txBody>
          <a:bodyPr vert="horz" lIns="91440" tIns="45720" rIns="91440" bIns="45720" rtlCol="0">
            <a:normAutofit/>
          </a:bodyPr>
          <a:lstStyle>
            <a:lvl1pPr marL="0" indent="0" algn="l" defTabSz="1006543" rtl="0" eaLnBrk="1" fontAlgn="base" hangingPunct="1">
              <a:lnSpc>
                <a:spcPct val="120000"/>
              </a:lnSpc>
              <a:spcBef>
                <a:spcPts val="1099"/>
              </a:spcBef>
              <a:spcAft>
                <a:spcPct val="0"/>
              </a:spcAft>
              <a:buFont typeface="Arial" panose="020B0604020202020204" pitchFamily="34" charset="0"/>
              <a:buNone/>
              <a:defRPr kumimoji="1" sz="1801" b="1" i="0" kern="1200">
                <a:solidFill>
                  <a:schemeClr val="tx2"/>
                </a:solidFill>
                <a:latin typeface="Yu Mincho Demibold" panose="02020400000000000000" pitchFamily="18" charset="-128"/>
                <a:ea typeface="Yu Mincho Demibold" panose="02020400000000000000" pitchFamily="18" charset="-128"/>
                <a:cs typeface="+mn-cs"/>
              </a:defRPr>
            </a:lvl1pPr>
            <a:lvl2pPr marL="755701" indent="-250842" algn="l" defTabSz="1006543" rtl="0" eaLnBrk="1" fontAlgn="base" hangingPunct="1">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975" indent="-250842" algn="l" defTabSz="1006543" rtl="0" eaLnBrk="1" fontAlgn="base" hangingPunct="1">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832"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7105"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2033"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6039"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80045"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4051"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sz="1400" dirty="0"/>
              <a:t>情報</a:t>
            </a:r>
          </a:p>
        </p:txBody>
      </p:sp>
      <p:sp>
        <p:nvSpPr>
          <p:cNvPr id="21" name="テキスト プレースホルダー 5">
            <a:extLst>
              <a:ext uri="{FF2B5EF4-FFF2-40B4-BE49-F238E27FC236}">
                <a16:creationId xmlns:a16="http://schemas.microsoft.com/office/drawing/2014/main" id="{90F52181-5939-B547-AA16-1DC9E4811CCB}"/>
              </a:ext>
            </a:extLst>
          </p:cNvPr>
          <p:cNvSpPr txBox="1">
            <a:spLocks/>
          </p:cNvSpPr>
          <p:nvPr/>
        </p:nvSpPr>
        <p:spPr>
          <a:xfrm>
            <a:off x="5640118" y="3614275"/>
            <a:ext cx="4263298" cy="255156"/>
          </a:xfrm>
          <a:prstGeom prst="rect">
            <a:avLst/>
          </a:prstGeom>
        </p:spPr>
        <p:txBody>
          <a:bodyPr vert="horz" lIns="91440" tIns="45720" rIns="91440" bIns="45720" rtlCol="0">
            <a:noAutofit/>
          </a:bodyPr>
          <a:lstStyle>
            <a:lvl1pPr marL="0" indent="0" algn="l" defTabSz="1006543" rtl="0" eaLnBrk="1" fontAlgn="base" hangingPunct="1">
              <a:lnSpc>
                <a:spcPct val="120000"/>
              </a:lnSpc>
              <a:spcBef>
                <a:spcPts val="1099"/>
              </a:spcBef>
              <a:spcAft>
                <a:spcPct val="0"/>
              </a:spcAft>
              <a:buFont typeface="Arial" panose="020B0604020202020204" pitchFamily="34" charset="0"/>
              <a:buNone/>
              <a:defRPr kumimoji="1" sz="1601" kern="1200">
                <a:solidFill>
                  <a:srgbClr val="575756"/>
                </a:solidFill>
                <a:latin typeface="Yu Mincho" panose="02020400000000000000" pitchFamily="18" charset="-128"/>
                <a:ea typeface="Yu Mincho" panose="02020400000000000000" pitchFamily="18" charset="-128"/>
                <a:cs typeface="+mn-cs"/>
              </a:defRPr>
            </a:lvl1pPr>
            <a:lvl2pPr marL="755701" indent="-250842" algn="l" defTabSz="1006543" rtl="0" eaLnBrk="1" fontAlgn="base" hangingPunct="1">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975" indent="-250842" algn="l" defTabSz="1006543" rtl="0" eaLnBrk="1" fontAlgn="base" hangingPunct="1">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832"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7105"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2033"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6039"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80045"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4051"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sz="1050">
                <a:solidFill>
                  <a:schemeClr val="tx1"/>
                </a:solidFill>
              </a:rPr>
              <a:t>情報商材　</a:t>
            </a:r>
            <a:r>
              <a:rPr lang="en-US" altLang="ja-JP" sz="1050" dirty="0">
                <a:solidFill>
                  <a:schemeClr val="tx1"/>
                </a:solidFill>
              </a:rPr>
              <a:t>|</a:t>
            </a:r>
            <a:r>
              <a:rPr lang="ja-JP" altLang="en-US" sz="1050">
                <a:solidFill>
                  <a:schemeClr val="tx1"/>
                </a:solidFill>
              </a:rPr>
              <a:t>　 情報比較サイト</a:t>
            </a:r>
            <a:endParaRPr lang="en-US" altLang="ja-JP" sz="1050" dirty="0">
              <a:solidFill>
                <a:schemeClr val="tx1"/>
              </a:solidFill>
            </a:endParaRPr>
          </a:p>
        </p:txBody>
      </p:sp>
      <p:sp>
        <p:nvSpPr>
          <p:cNvPr id="22" name="テキスト プレースホルダー 2">
            <a:extLst>
              <a:ext uri="{FF2B5EF4-FFF2-40B4-BE49-F238E27FC236}">
                <a16:creationId xmlns:a16="http://schemas.microsoft.com/office/drawing/2014/main" id="{50DECD89-C204-314B-B9C9-DE852C059AF0}"/>
              </a:ext>
            </a:extLst>
          </p:cNvPr>
          <p:cNvSpPr txBox="1">
            <a:spLocks/>
          </p:cNvSpPr>
          <p:nvPr/>
        </p:nvSpPr>
        <p:spPr>
          <a:xfrm>
            <a:off x="5640118" y="4955931"/>
            <a:ext cx="4263298" cy="437069"/>
          </a:xfrm>
          <a:prstGeom prst="rect">
            <a:avLst/>
          </a:prstGeom>
        </p:spPr>
        <p:txBody>
          <a:bodyPr vert="horz" lIns="91440" tIns="45720" rIns="91440" bIns="45720" rtlCol="0">
            <a:normAutofit/>
          </a:bodyPr>
          <a:lstStyle>
            <a:lvl1pPr marL="0" indent="0" algn="l" defTabSz="1006543" rtl="0" eaLnBrk="1" fontAlgn="base" hangingPunct="1">
              <a:lnSpc>
                <a:spcPct val="120000"/>
              </a:lnSpc>
              <a:spcBef>
                <a:spcPts val="1099"/>
              </a:spcBef>
              <a:spcAft>
                <a:spcPct val="0"/>
              </a:spcAft>
              <a:buFont typeface="Arial" panose="020B0604020202020204" pitchFamily="34" charset="0"/>
              <a:buNone/>
              <a:defRPr kumimoji="1" sz="1801" b="1" i="0" kern="1200">
                <a:solidFill>
                  <a:schemeClr val="tx2"/>
                </a:solidFill>
                <a:latin typeface="Yu Mincho Demibold" panose="02020400000000000000" pitchFamily="18" charset="-128"/>
                <a:ea typeface="Yu Mincho Demibold" panose="02020400000000000000" pitchFamily="18" charset="-128"/>
                <a:cs typeface="+mn-cs"/>
              </a:defRPr>
            </a:lvl1pPr>
            <a:lvl2pPr marL="755701" indent="-250842" algn="l" defTabSz="1006543" rtl="0" eaLnBrk="1" fontAlgn="base" hangingPunct="1">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975" indent="-250842" algn="l" defTabSz="1006543" rtl="0" eaLnBrk="1" fontAlgn="base" hangingPunct="1">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832"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7105"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2033"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6039"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80045"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4051"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sz="1400" dirty="0"/>
              <a:t>その他</a:t>
            </a:r>
          </a:p>
        </p:txBody>
      </p:sp>
      <p:sp>
        <p:nvSpPr>
          <p:cNvPr id="23" name="テキスト プレースホルダー 5">
            <a:extLst>
              <a:ext uri="{FF2B5EF4-FFF2-40B4-BE49-F238E27FC236}">
                <a16:creationId xmlns:a16="http://schemas.microsoft.com/office/drawing/2014/main" id="{BAB2F42B-F5D6-8445-9169-D4B1572FA368}"/>
              </a:ext>
            </a:extLst>
          </p:cNvPr>
          <p:cNvSpPr txBox="1">
            <a:spLocks/>
          </p:cNvSpPr>
          <p:nvPr/>
        </p:nvSpPr>
        <p:spPr>
          <a:xfrm>
            <a:off x="5640118" y="5311429"/>
            <a:ext cx="4263298" cy="1502319"/>
          </a:xfrm>
          <a:prstGeom prst="rect">
            <a:avLst/>
          </a:prstGeom>
        </p:spPr>
        <p:txBody>
          <a:bodyPr vert="horz" lIns="91440" tIns="45720" rIns="91440" bIns="45720" rtlCol="0">
            <a:noAutofit/>
          </a:bodyPr>
          <a:lstStyle>
            <a:lvl1pPr marL="0" indent="0" algn="l" defTabSz="1006543" rtl="0" eaLnBrk="1" fontAlgn="base" hangingPunct="1">
              <a:lnSpc>
                <a:spcPct val="120000"/>
              </a:lnSpc>
              <a:spcBef>
                <a:spcPts val="1099"/>
              </a:spcBef>
              <a:spcAft>
                <a:spcPct val="0"/>
              </a:spcAft>
              <a:buFont typeface="Arial" panose="020B0604020202020204" pitchFamily="34" charset="0"/>
              <a:buNone/>
              <a:defRPr kumimoji="1" sz="1601" kern="1200">
                <a:solidFill>
                  <a:srgbClr val="575756"/>
                </a:solidFill>
                <a:latin typeface="Yu Mincho" panose="02020400000000000000" pitchFamily="18" charset="-128"/>
                <a:ea typeface="Yu Mincho" panose="02020400000000000000" pitchFamily="18" charset="-128"/>
                <a:cs typeface="+mn-cs"/>
              </a:defRPr>
            </a:lvl1pPr>
            <a:lvl2pPr marL="755701" indent="-250842" algn="l" defTabSz="1006543" rtl="0" eaLnBrk="1" fontAlgn="base" hangingPunct="1">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975" indent="-250842" algn="l" defTabSz="1006543" rtl="0" eaLnBrk="1" fontAlgn="base" hangingPunct="1">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832"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7105"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2033"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6039"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80045"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4051"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sz="900" dirty="0">
                <a:solidFill>
                  <a:schemeClr val="tx1"/>
                </a:solidFill>
              </a:rPr>
              <a:t>宗教関連 </a:t>
            </a:r>
            <a:r>
              <a:rPr lang="en-US" altLang="ja-JP" sz="900" dirty="0">
                <a:solidFill>
                  <a:schemeClr val="tx1"/>
                </a:solidFill>
              </a:rPr>
              <a:t>(</a:t>
            </a:r>
            <a:r>
              <a:rPr lang="ja-JP" altLang="en-US" sz="900" dirty="0">
                <a:solidFill>
                  <a:schemeClr val="tx1"/>
                </a:solidFill>
              </a:rPr>
              <a:t>魔除け・霊感商法霊視商法、神社仏閣等</a:t>
            </a:r>
            <a:r>
              <a:rPr lang="en-US" altLang="ja-JP" sz="900" dirty="0">
                <a:solidFill>
                  <a:schemeClr val="tx1"/>
                </a:solidFill>
              </a:rPr>
              <a:t>)</a:t>
            </a:r>
            <a:r>
              <a:rPr lang="ja-JP" altLang="en-US" sz="900" dirty="0">
                <a:solidFill>
                  <a:schemeClr val="tx1"/>
                </a:solidFill>
              </a:rPr>
              <a:t> 　</a:t>
            </a:r>
            <a:r>
              <a:rPr lang="en-US" altLang="ja-JP" sz="900" dirty="0">
                <a:solidFill>
                  <a:schemeClr val="tx1"/>
                </a:solidFill>
              </a:rPr>
              <a:t>|</a:t>
            </a:r>
            <a:r>
              <a:rPr lang="ja-JP" altLang="en-US" sz="900" dirty="0">
                <a:solidFill>
                  <a:schemeClr val="tx1"/>
                </a:solidFill>
              </a:rPr>
              <a:t>　コンプレックス商材　</a:t>
            </a:r>
            <a:r>
              <a:rPr lang="en-US" altLang="ja-JP" sz="900" dirty="0">
                <a:solidFill>
                  <a:schemeClr val="tx1"/>
                </a:solidFill>
              </a:rPr>
              <a:t>|</a:t>
            </a:r>
            <a:r>
              <a:rPr lang="ja-JP" altLang="en-US" sz="900" dirty="0">
                <a:solidFill>
                  <a:schemeClr val="tx1"/>
                </a:solidFill>
              </a:rPr>
              <a:t>　無限連鎖講　</a:t>
            </a:r>
            <a:r>
              <a:rPr lang="en-US" altLang="ja-JP" sz="900" dirty="0">
                <a:solidFill>
                  <a:schemeClr val="tx1"/>
                </a:solidFill>
              </a:rPr>
              <a:t>|</a:t>
            </a:r>
            <a:r>
              <a:rPr lang="ja-JP" altLang="en-US" sz="900" dirty="0">
                <a:solidFill>
                  <a:schemeClr val="tx1"/>
                </a:solidFill>
              </a:rPr>
              <a:t>　 探偵業 　</a:t>
            </a:r>
            <a:r>
              <a:rPr lang="en-US" altLang="ja-JP" sz="900" dirty="0">
                <a:solidFill>
                  <a:schemeClr val="tx1"/>
                </a:solidFill>
              </a:rPr>
              <a:t>|</a:t>
            </a:r>
            <a:r>
              <a:rPr lang="ja-JP" altLang="en-US" sz="900" dirty="0">
                <a:solidFill>
                  <a:schemeClr val="tx1"/>
                </a:solidFill>
              </a:rPr>
              <a:t>　 家政婦 　</a:t>
            </a:r>
            <a:r>
              <a:rPr lang="en-US" altLang="ja-JP" sz="900" dirty="0">
                <a:solidFill>
                  <a:schemeClr val="tx1"/>
                </a:solidFill>
              </a:rPr>
              <a:t>|</a:t>
            </a:r>
            <a:r>
              <a:rPr lang="ja-JP" altLang="en-US" sz="900" dirty="0">
                <a:solidFill>
                  <a:schemeClr val="tx1"/>
                </a:solidFill>
              </a:rPr>
              <a:t>　 生体販売　</a:t>
            </a:r>
            <a:r>
              <a:rPr lang="en-US" altLang="ja-JP" sz="900" dirty="0">
                <a:solidFill>
                  <a:schemeClr val="tx1"/>
                </a:solidFill>
              </a:rPr>
              <a:t>|</a:t>
            </a:r>
            <a:r>
              <a:rPr lang="ja-JP" altLang="en-US" sz="900" dirty="0">
                <a:solidFill>
                  <a:schemeClr val="tx1"/>
                </a:solidFill>
              </a:rPr>
              <a:t>　</a:t>
            </a:r>
            <a:r>
              <a:rPr lang="en-GB" altLang="ja-JP" sz="900" dirty="0">
                <a:solidFill>
                  <a:schemeClr val="tx1"/>
                </a:solidFill>
              </a:rPr>
              <a:t> </a:t>
            </a:r>
            <a:r>
              <a:rPr lang="ja-JP" altLang="en-US" sz="900" dirty="0">
                <a:solidFill>
                  <a:schemeClr val="tx1"/>
                </a:solidFill>
              </a:rPr>
              <a:t>葬儀葬祭業</a:t>
            </a:r>
            <a:r>
              <a:rPr lang="en-GB" altLang="ja-JP" sz="900" dirty="0">
                <a:solidFill>
                  <a:schemeClr val="tx1"/>
                </a:solidFill>
              </a:rPr>
              <a:t> </a:t>
            </a:r>
            <a:r>
              <a:rPr lang="ja-JP" altLang="en-US" sz="900" dirty="0">
                <a:solidFill>
                  <a:schemeClr val="tx1"/>
                </a:solidFill>
              </a:rPr>
              <a:t>　</a:t>
            </a:r>
            <a:r>
              <a:rPr lang="en-US" altLang="ja-JP" sz="900" dirty="0">
                <a:solidFill>
                  <a:schemeClr val="tx1"/>
                </a:solidFill>
              </a:rPr>
              <a:t>|</a:t>
            </a:r>
            <a:r>
              <a:rPr lang="ja-JP" altLang="en-US" sz="900" dirty="0">
                <a:solidFill>
                  <a:schemeClr val="tx1"/>
                </a:solidFill>
              </a:rPr>
              <a:t>　ライブ配信サービス　</a:t>
            </a:r>
            <a:r>
              <a:rPr lang="en-US" altLang="ja-JP" sz="900" dirty="0">
                <a:solidFill>
                  <a:schemeClr val="tx1"/>
                </a:solidFill>
              </a:rPr>
              <a:t>|</a:t>
            </a:r>
            <a:r>
              <a:rPr lang="ja-JP" altLang="en-US" sz="900" dirty="0">
                <a:solidFill>
                  <a:schemeClr val="tx1"/>
                </a:solidFill>
              </a:rPr>
              <a:t>　占い　</a:t>
            </a:r>
            <a:r>
              <a:rPr lang="en-US" altLang="ja-JP" sz="900" dirty="0">
                <a:solidFill>
                  <a:schemeClr val="tx1"/>
                </a:solidFill>
              </a:rPr>
              <a:t>|</a:t>
            </a:r>
            <a:r>
              <a:rPr lang="ja-JP" altLang="en-US" sz="900" dirty="0">
                <a:solidFill>
                  <a:schemeClr val="tx1"/>
                </a:solidFill>
              </a:rPr>
              <a:t>　業務実態が不明瞭な企業の商材　</a:t>
            </a:r>
            <a:r>
              <a:rPr lang="en-US" altLang="ja-JP" sz="900" dirty="0">
                <a:solidFill>
                  <a:schemeClr val="tx1"/>
                </a:solidFill>
              </a:rPr>
              <a:t>|</a:t>
            </a:r>
            <a:r>
              <a:rPr lang="ja-JP" altLang="en-US" sz="900" dirty="0">
                <a:solidFill>
                  <a:schemeClr val="tx1"/>
                </a:solidFill>
              </a:rPr>
              <a:t>　弊社親会社競合サービス </a:t>
            </a:r>
            <a:r>
              <a:rPr lang="en-US" altLang="ja-JP" sz="900" dirty="0">
                <a:solidFill>
                  <a:schemeClr val="tx1"/>
                </a:solidFill>
              </a:rPr>
              <a:t>(</a:t>
            </a:r>
            <a:r>
              <a:rPr lang="ja-JP" altLang="en-US" sz="900" dirty="0">
                <a:solidFill>
                  <a:schemeClr val="tx1"/>
                </a:solidFill>
              </a:rPr>
              <a:t>配車サービス、配車サービスを主たる事業とする企業が運営するフードデリバリーサービス、交通事故防止サービス等</a:t>
            </a:r>
            <a:r>
              <a:rPr lang="en-US" altLang="ja-JP" sz="900" dirty="0">
                <a:solidFill>
                  <a:schemeClr val="tx1"/>
                </a:solidFill>
              </a:rPr>
              <a:t>)</a:t>
            </a:r>
            <a:r>
              <a:rPr lang="ja-JP" altLang="en-US" sz="900" dirty="0">
                <a:solidFill>
                  <a:schemeClr val="tx1"/>
                </a:solidFill>
              </a:rPr>
              <a:t> 　</a:t>
            </a:r>
            <a:r>
              <a:rPr lang="en-US" altLang="ja-JP" sz="900" dirty="0">
                <a:solidFill>
                  <a:schemeClr val="tx1"/>
                </a:solidFill>
              </a:rPr>
              <a:t>|</a:t>
            </a:r>
            <a:r>
              <a:rPr lang="ja-JP" altLang="en-US" sz="900" dirty="0">
                <a:solidFill>
                  <a:schemeClr val="tx1"/>
                </a:solidFill>
              </a:rPr>
              <a:t>　テクノクラフト社が主としているゴルフ関連サービス（ナビゲーション、ゴルフ計測関連等）および、幼稚園</a:t>
            </a:r>
            <a:r>
              <a:rPr lang="en-US" altLang="ja-JP" sz="900" dirty="0">
                <a:solidFill>
                  <a:schemeClr val="tx1"/>
                </a:solidFill>
              </a:rPr>
              <a:t>/</a:t>
            </a:r>
            <a:r>
              <a:rPr lang="ja-JP" altLang="en-US" sz="900" dirty="0">
                <a:solidFill>
                  <a:schemeClr val="tx1"/>
                </a:solidFill>
              </a:rPr>
              <a:t>保育園等の運営効率化に関わるサービス　</a:t>
            </a:r>
            <a:r>
              <a:rPr lang="en-US" altLang="ja-JP" sz="900" dirty="0">
                <a:solidFill>
                  <a:schemeClr val="tx1"/>
                </a:solidFill>
              </a:rPr>
              <a:t>|</a:t>
            </a:r>
            <a:r>
              <a:rPr lang="ja-JP" altLang="en-US" sz="900" dirty="0">
                <a:solidFill>
                  <a:schemeClr val="tx1"/>
                </a:solidFill>
              </a:rPr>
              <a:t>　その他掲載にそぐわないと判断した業種・商材</a:t>
            </a:r>
          </a:p>
          <a:p>
            <a:endParaRPr lang="ja-JP" altLang="en-US" sz="900" dirty="0">
              <a:solidFill>
                <a:schemeClr val="tx1"/>
              </a:solidFill>
            </a:endParaRPr>
          </a:p>
        </p:txBody>
      </p:sp>
      <p:sp>
        <p:nvSpPr>
          <p:cNvPr id="7" name="テキスト プレースホルダー 2">
            <a:extLst>
              <a:ext uri="{FF2B5EF4-FFF2-40B4-BE49-F238E27FC236}">
                <a16:creationId xmlns:a16="http://schemas.microsoft.com/office/drawing/2014/main" id="{000E6629-9447-6B29-FAFE-B41FEB39D6F1}"/>
              </a:ext>
            </a:extLst>
          </p:cNvPr>
          <p:cNvSpPr txBox="1">
            <a:spLocks/>
          </p:cNvSpPr>
          <p:nvPr/>
        </p:nvSpPr>
        <p:spPr>
          <a:xfrm>
            <a:off x="5640118" y="3909986"/>
            <a:ext cx="4263298" cy="437069"/>
          </a:xfrm>
          <a:prstGeom prst="rect">
            <a:avLst/>
          </a:prstGeom>
        </p:spPr>
        <p:txBody>
          <a:bodyPr vert="horz" lIns="91440" tIns="45720" rIns="91440" bIns="45720" rtlCol="0">
            <a:normAutofit/>
          </a:bodyPr>
          <a:lstStyle>
            <a:lvl1pPr marL="0" indent="0" algn="l" defTabSz="1006543" rtl="0" eaLnBrk="1" fontAlgn="base" hangingPunct="1">
              <a:lnSpc>
                <a:spcPct val="120000"/>
              </a:lnSpc>
              <a:spcBef>
                <a:spcPts val="1099"/>
              </a:spcBef>
              <a:spcAft>
                <a:spcPct val="0"/>
              </a:spcAft>
              <a:buFont typeface="Arial" panose="020B0604020202020204" pitchFamily="34" charset="0"/>
              <a:buNone/>
              <a:defRPr kumimoji="1" sz="1801" b="1" i="0" kern="1200">
                <a:solidFill>
                  <a:schemeClr val="tx2"/>
                </a:solidFill>
                <a:latin typeface="Yu Mincho Demibold" panose="02020400000000000000" pitchFamily="18" charset="-128"/>
                <a:ea typeface="Yu Mincho Demibold" panose="02020400000000000000" pitchFamily="18" charset="-128"/>
                <a:cs typeface="+mn-cs"/>
              </a:defRPr>
            </a:lvl1pPr>
            <a:lvl2pPr marL="755701" indent="-250842" algn="l" defTabSz="1006543" rtl="0" eaLnBrk="1" fontAlgn="base" hangingPunct="1">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975" indent="-250842" algn="l" defTabSz="1006543" rtl="0" eaLnBrk="1" fontAlgn="base" hangingPunct="1">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832"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7105"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2033"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6039"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80045"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4051"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sz="1400" dirty="0"/>
              <a:t>飲料メーカー</a:t>
            </a:r>
            <a:r>
              <a:rPr lang="en-US" altLang="ja-JP" sz="1400" dirty="0"/>
              <a:t>※</a:t>
            </a:r>
            <a:r>
              <a:rPr lang="ja-JP" altLang="en-US" sz="1400" dirty="0"/>
              <a:t>一部</a:t>
            </a:r>
          </a:p>
        </p:txBody>
      </p:sp>
      <p:sp>
        <p:nvSpPr>
          <p:cNvPr id="8" name="テキスト プレースホルダー 5">
            <a:extLst>
              <a:ext uri="{FF2B5EF4-FFF2-40B4-BE49-F238E27FC236}">
                <a16:creationId xmlns:a16="http://schemas.microsoft.com/office/drawing/2014/main" id="{4CF56BEF-D379-3438-F6E2-3C5227ABE9D6}"/>
              </a:ext>
            </a:extLst>
          </p:cNvPr>
          <p:cNvSpPr txBox="1">
            <a:spLocks/>
          </p:cNvSpPr>
          <p:nvPr/>
        </p:nvSpPr>
        <p:spPr>
          <a:xfrm>
            <a:off x="5640117" y="4309858"/>
            <a:ext cx="4263299" cy="655026"/>
          </a:xfrm>
          <a:prstGeom prst="rect">
            <a:avLst/>
          </a:prstGeom>
        </p:spPr>
        <p:txBody>
          <a:bodyPr vert="horz" lIns="91440" tIns="45720" rIns="91440" bIns="45720" rtlCol="0">
            <a:noAutofit/>
          </a:bodyPr>
          <a:lstStyle>
            <a:lvl1pPr marL="0" indent="0" algn="l" defTabSz="1006543" rtl="0" eaLnBrk="1" fontAlgn="base" hangingPunct="1">
              <a:lnSpc>
                <a:spcPct val="120000"/>
              </a:lnSpc>
              <a:spcBef>
                <a:spcPts val="1099"/>
              </a:spcBef>
              <a:spcAft>
                <a:spcPct val="0"/>
              </a:spcAft>
              <a:buFont typeface="Arial" panose="020B0604020202020204" pitchFamily="34" charset="0"/>
              <a:buNone/>
              <a:defRPr kumimoji="1" sz="1601" kern="1200">
                <a:solidFill>
                  <a:srgbClr val="575756"/>
                </a:solidFill>
                <a:latin typeface="Yu Mincho" panose="02020400000000000000" pitchFamily="18" charset="-128"/>
                <a:ea typeface="Yu Mincho" panose="02020400000000000000" pitchFamily="18" charset="-128"/>
                <a:cs typeface="+mn-cs"/>
              </a:defRPr>
            </a:lvl1pPr>
            <a:lvl2pPr marL="755701" indent="-250842" algn="l" defTabSz="1006543" rtl="0" eaLnBrk="1" fontAlgn="base" hangingPunct="1">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975" indent="-250842" algn="l" defTabSz="1006543" rtl="0" eaLnBrk="1" fontAlgn="base" hangingPunct="1">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832"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7105"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2033"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6039"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80045"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4051"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sz="1050" dirty="0">
                <a:solidFill>
                  <a:schemeClr val="tx1"/>
                </a:solidFill>
              </a:rPr>
              <a:t>飲料系クライアントについては、ゴルフ場との関係性により規制が入るケースがございます　</a:t>
            </a:r>
            <a:r>
              <a:rPr lang="en-US" altLang="ja-JP" sz="1050" dirty="0">
                <a:solidFill>
                  <a:schemeClr val="tx1"/>
                </a:solidFill>
              </a:rPr>
              <a:t>※</a:t>
            </a:r>
            <a:r>
              <a:rPr lang="ja-JP" altLang="en-US" sz="1050" dirty="0">
                <a:solidFill>
                  <a:schemeClr val="tx1"/>
                </a:solidFill>
              </a:rPr>
              <a:t>必ず事前にお問合せください</a:t>
            </a:r>
            <a:endParaRPr lang="en-US" altLang="ja-JP" sz="1050" dirty="0">
              <a:solidFill>
                <a:schemeClr val="tx1"/>
              </a:solidFill>
            </a:endParaRPr>
          </a:p>
        </p:txBody>
      </p:sp>
      <p:sp>
        <p:nvSpPr>
          <p:cNvPr id="9" name="テキスト プレースホルダー 2">
            <a:extLst>
              <a:ext uri="{FF2B5EF4-FFF2-40B4-BE49-F238E27FC236}">
                <a16:creationId xmlns:a16="http://schemas.microsoft.com/office/drawing/2014/main" id="{3A4A0ED6-2C32-D15E-DCAD-BD57146AD8E4}"/>
              </a:ext>
            </a:extLst>
          </p:cNvPr>
          <p:cNvSpPr txBox="1">
            <a:spLocks/>
          </p:cNvSpPr>
          <p:nvPr/>
        </p:nvSpPr>
        <p:spPr>
          <a:xfrm>
            <a:off x="665162" y="6264914"/>
            <a:ext cx="4263298" cy="437069"/>
          </a:xfrm>
          <a:prstGeom prst="rect">
            <a:avLst/>
          </a:prstGeom>
        </p:spPr>
        <p:txBody>
          <a:bodyPr vert="horz" lIns="91440" tIns="45720" rIns="91440" bIns="45720" rtlCol="0">
            <a:normAutofit/>
          </a:bodyPr>
          <a:lstStyle>
            <a:lvl1pPr marL="0" indent="0" algn="l" defTabSz="1006543" rtl="0" eaLnBrk="1" fontAlgn="base" hangingPunct="1">
              <a:lnSpc>
                <a:spcPct val="120000"/>
              </a:lnSpc>
              <a:spcBef>
                <a:spcPts val="1099"/>
              </a:spcBef>
              <a:spcAft>
                <a:spcPct val="0"/>
              </a:spcAft>
              <a:buFont typeface="Arial" panose="020B0604020202020204" pitchFamily="34" charset="0"/>
              <a:buNone/>
              <a:defRPr kumimoji="1" sz="1801" b="1" i="0" kern="1200">
                <a:solidFill>
                  <a:schemeClr val="tx2"/>
                </a:solidFill>
                <a:latin typeface="Yu Mincho Demibold" panose="02020400000000000000" pitchFamily="18" charset="-128"/>
                <a:ea typeface="Yu Mincho Demibold" panose="02020400000000000000" pitchFamily="18" charset="-128"/>
                <a:cs typeface="+mn-cs"/>
              </a:defRPr>
            </a:lvl1pPr>
            <a:lvl2pPr marL="755701" indent="-250842" algn="l" defTabSz="1006543" rtl="0" eaLnBrk="1" fontAlgn="base" hangingPunct="1">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975" indent="-250842" algn="l" defTabSz="1006543" rtl="0" eaLnBrk="1" fontAlgn="base" hangingPunct="1">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832"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7105"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2033"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6039"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80045"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4051"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sz="1400" dirty="0"/>
              <a:t>ゴルフ場</a:t>
            </a:r>
          </a:p>
        </p:txBody>
      </p:sp>
    </p:spTree>
    <p:extLst>
      <p:ext uri="{BB962C8B-B14F-4D97-AF65-F5344CB8AC3E}">
        <p14:creationId xmlns:p14="http://schemas.microsoft.com/office/powerpoint/2010/main" val="2237328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FF5B46-8C56-7B49-9F2B-0C15EBBCE2FD}"/>
              </a:ext>
            </a:extLst>
          </p:cNvPr>
          <p:cNvSpPr>
            <a:spLocks noGrp="1"/>
          </p:cNvSpPr>
          <p:nvPr>
            <p:ph type="title"/>
          </p:nvPr>
        </p:nvSpPr>
        <p:spPr/>
        <p:txBody>
          <a:bodyPr>
            <a:normAutofit/>
          </a:bodyPr>
          <a:lstStyle/>
          <a:p>
            <a:r>
              <a:rPr lang="ja-JP" altLang="en-US"/>
              <a:t>考査基準②</a:t>
            </a:r>
          </a:p>
        </p:txBody>
      </p:sp>
      <p:sp>
        <p:nvSpPr>
          <p:cNvPr id="5" name="テキスト ボックス 4">
            <a:extLst>
              <a:ext uri="{FF2B5EF4-FFF2-40B4-BE49-F238E27FC236}">
                <a16:creationId xmlns:a16="http://schemas.microsoft.com/office/drawing/2014/main" id="{DB57B6F6-28C6-064F-ADFB-75D5DD0C522E}"/>
              </a:ext>
            </a:extLst>
          </p:cNvPr>
          <p:cNvSpPr txBox="1"/>
          <p:nvPr/>
        </p:nvSpPr>
        <p:spPr>
          <a:xfrm>
            <a:off x="665165" y="1718758"/>
            <a:ext cx="4531304" cy="2607893"/>
          </a:xfrm>
          <a:prstGeom prst="rect">
            <a:avLst/>
          </a:prstGeom>
        </p:spPr>
        <p:txBody>
          <a:bodyPr wrap="square" rtlCol="0">
            <a:spAutoFit/>
          </a:bodyPr>
          <a:lstStyle/>
          <a:p>
            <a:pPr eaLnBrk="1" fontAlgn="auto" hangingPunct="1">
              <a:lnSpc>
                <a:spcPct val="110000"/>
              </a:lnSpc>
              <a:spcBef>
                <a:spcPts val="0"/>
              </a:spcBef>
              <a:spcAft>
                <a:spcPts val="0"/>
              </a:spcAft>
              <a:defRPr/>
            </a:pPr>
            <a:r>
              <a:rPr lang="ja-JP" altLang="en-US" sz="1400">
                <a:solidFill>
                  <a:schemeClr val="tx2"/>
                </a:solidFill>
                <a:latin typeface="游明朝" panose="02020400000000000000" pitchFamily="18" charset="-128"/>
                <a:ea typeface="游明朝" panose="02020400000000000000" pitchFamily="18" charset="-128"/>
                <a:cs typeface="Yu Mincho" charset="-128"/>
              </a:rPr>
              <a:t>ゴルフプレーヤー</a:t>
            </a:r>
            <a:r>
              <a:rPr lang="ja-JP" altLang="en-US" sz="1400" dirty="0">
                <a:solidFill>
                  <a:schemeClr val="tx2"/>
                </a:solidFill>
                <a:latin typeface="游明朝" panose="02020400000000000000" pitchFamily="18" charset="-128"/>
                <a:ea typeface="游明朝" panose="02020400000000000000" pitchFamily="18" charset="-128"/>
                <a:cs typeface="Yu Mincho" charset="-128"/>
              </a:rPr>
              <a:t>に不快感を与えるもの</a:t>
            </a:r>
            <a:endParaRPr lang="en-US" altLang="ja-JP" sz="1400" dirty="0">
              <a:solidFill>
                <a:schemeClr val="tx2"/>
              </a:solidFill>
              <a:latin typeface="游明朝" panose="02020400000000000000" pitchFamily="18" charset="-128"/>
              <a:ea typeface="游明朝" panose="02020400000000000000" pitchFamily="18" charset="-128"/>
              <a:cs typeface="Yu Mincho" charset="-128"/>
            </a:endParaRPr>
          </a:p>
          <a:p>
            <a:pPr eaLnBrk="1" fontAlgn="auto" hangingPunct="1">
              <a:lnSpc>
                <a:spcPct val="110000"/>
              </a:lnSpc>
              <a:spcBef>
                <a:spcPts val="0"/>
              </a:spcBef>
              <a:spcAft>
                <a:spcPts val="0"/>
              </a:spcAft>
              <a:defRPr/>
            </a:pPr>
            <a:r>
              <a:rPr lang="ja-JP" altLang="en-US" sz="900">
                <a:solidFill>
                  <a:srgbClr val="575756"/>
                </a:solidFill>
                <a:latin typeface="游明朝" panose="02020400000000000000" pitchFamily="18" charset="-128"/>
                <a:ea typeface="游明朝" panose="02020400000000000000" pitchFamily="18" charset="-128"/>
                <a:cs typeface="Yu Mincho" charset="-128"/>
              </a:rPr>
              <a:t>　</a:t>
            </a:r>
            <a:r>
              <a:rPr lang="ja-JP" altLang="en-US" sz="900" dirty="0">
                <a:solidFill>
                  <a:srgbClr val="575756"/>
                </a:solidFill>
                <a:latin typeface="游明朝" panose="02020400000000000000" pitchFamily="18" charset="-128"/>
                <a:ea typeface="游明朝" panose="02020400000000000000" pitchFamily="18" charset="-128"/>
                <a:cs typeface="Yu Mincho" charset="-128"/>
              </a:rPr>
              <a:t>　</a:t>
            </a:r>
            <a:r>
              <a:rPr lang="ja-JP" altLang="en-US" sz="900">
                <a:solidFill>
                  <a:srgbClr val="575756"/>
                </a:solidFill>
                <a:latin typeface="游明朝" panose="02020400000000000000" pitchFamily="18" charset="-128"/>
                <a:ea typeface="游明朝" panose="02020400000000000000" pitchFamily="18" charset="-128"/>
                <a:cs typeface="Yu Mincho" charset="-128"/>
              </a:rPr>
              <a:t>例）</a:t>
            </a:r>
            <a:endParaRPr lang="en-US" altLang="ja-JP" sz="900" dirty="0">
              <a:solidFill>
                <a:srgbClr val="575756"/>
              </a:solidFill>
              <a:latin typeface="游明朝" panose="02020400000000000000" pitchFamily="18" charset="-128"/>
              <a:ea typeface="游明朝" panose="02020400000000000000" pitchFamily="18" charset="-128"/>
              <a:cs typeface="Yu Mincho" charset="-128"/>
            </a:endParaRPr>
          </a:p>
          <a:p>
            <a:pPr marL="632284" lvl="1" indent="-138795" eaLnBrk="1" fontAlgn="auto" hangingPunct="1">
              <a:lnSpc>
                <a:spcPct val="110000"/>
              </a:lnSpc>
              <a:spcBef>
                <a:spcPts val="0"/>
              </a:spcBef>
              <a:spcAft>
                <a:spcPts val="0"/>
              </a:spcAft>
              <a:buFont typeface="Arial" charset="0"/>
              <a:buChar char="•"/>
              <a:defRPr/>
            </a:pPr>
            <a:r>
              <a:rPr lang="ja-JP" altLang="en-US" sz="900">
                <a:solidFill>
                  <a:srgbClr val="575756"/>
                </a:solidFill>
                <a:latin typeface="游明朝" panose="02020400000000000000" pitchFamily="18" charset="-128"/>
                <a:ea typeface="游明朝" panose="02020400000000000000" pitchFamily="18" charset="-128"/>
                <a:cs typeface="Yu Mincho" charset="-128"/>
              </a:rPr>
              <a:t>車</a:t>
            </a:r>
            <a:r>
              <a:rPr lang="ja-JP" altLang="en-US" sz="900" dirty="0">
                <a:solidFill>
                  <a:srgbClr val="575756"/>
                </a:solidFill>
                <a:latin typeface="游明朝" panose="02020400000000000000" pitchFamily="18" charset="-128"/>
                <a:ea typeface="游明朝" panose="02020400000000000000" pitchFamily="18" charset="-128"/>
                <a:cs typeface="Yu Mincho" charset="-128"/>
              </a:rPr>
              <a:t>酔いを誘発する可能性があるもの</a:t>
            </a:r>
            <a:endParaRPr lang="en-US" altLang="ja-JP" sz="900" dirty="0">
              <a:solidFill>
                <a:srgbClr val="575756"/>
              </a:solidFill>
              <a:latin typeface="游明朝" panose="02020400000000000000" pitchFamily="18" charset="-128"/>
              <a:ea typeface="游明朝" panose="02020400000000000000" pitchFamily="18" charset="-128"/>
              <a:cs typeface="Yu Mincho" charset="-128"/>
            </a:endParaRPr>
          </a:p>
          <a:p>
            <a:pPr marL="632284" lvl="1" indent="-138795" eaLnBrk="1" fontAlgn="auto" hangingPunct="1">
              <a:lnSpc>
                <a:spcPct val="110000"/>
              </a:lnSpc>
              <a:spcBef>
                <a:spcPts val="0"/>
              </a:spcBef>
              <a:spcAft>
                <a:spcPts val="0"/>
              </a:spcAft>
              <a:buFont typeface="Arial" charset="0"/>
              <a:buChar char="•"/>
              <a:defRPr/>
            </a:pPr>
            <a:r>
              <a:rPr lang="ja-JP" altLang="en-US" sz="900" dirty="0">
                <a:solidFill>
                  <a:srgbClr val="575756"/>
                </a:solidFill>
                <a:latin typeface="游明朝" panose="02020400000000000000" pitchFamily="18" charset="-128"/>
                <a:ea typeface="游明朝" panose="02020400000000000000" pitchFamily="18" charset="-128"/>
                <a:cs typeface="Yu Mincho" charset="-128"/>
              </a:rPr>
              <a:t>過度に騒いだり、怒鳴ったりする表現</a:t>
            </a:r>
            <a:endParaRPr lang="en-US" altLang="ja-JP" sz="900" dirty="0">
              <a:solidFill>
                <a:srgbClr val="575756"/>
              </a:solidFill>
              <a:latin typeface="游明朝" panose="02020400000000000000" pitchFamily="18" charset="-128"/>
              <a:ea typeface="游明朝" panose="02020400000000000000" pitchFamily="18" charset="-128"/>
              <a:cs typeface="Yu Mincho" charset="-128"/>
            </a:endParaRPr>
          </a:p>
          <a:p>
            <a:pPr marL="632284" lvl="1" indent="-138795" eaLnBrk="1" fontAlgn="auto" hangingPunct="1">
              <a:lnSpc>
                <a:spcPct val="110000"/>
              </a:lnSpc>
              <a:spcBef>
                <a:spcPts val="0"/>
              </a:spcBef>
              <a:spcAft>
                <a:spcPts val="0"/>
              </a:spcAft>
              <a:buFont typeface="Arial" charset="0"/>
              <a:buChar char="•"/>
              <a:defRPr/>
            </a:pPr>
            <a:r>
              <a:rPr lang="ja-JP" altLang="en-US" sz="900" dirty="0">
                <a:solidFill>
                  <a:srgbClr val="575756"/>
                </a:solidFill>
                <a:latin typeface="游明朝" panose="02020400000000000000" pitchFamily="18" charset="-128"/>
                <a:ea typeface="游明朝" panose="02020400000000000000" pitchFamily="18" charset="-128"/>
                <a:cs typeface="Yu Mincho" charset="-128"/>
              </a:rPr>
              <a:t>高速で振動したり、点滅したり、</a:t>
            </a:r>
            <a:endParaRPr lang="en-US" altLang="ja-JP" sz="900" dirty="0">
              <a:solidFill>
                <a:srgbClr val="575756"/>
              </a:solidFill>
              <a:latin typeface="游明朝" panose="02020400000000000000" pitchFamily="18" charset="-128"/>
              <a:ea typeface="游明朝" panose="02020400000000000000" pitchFamily="18" charset="-128"/>
              <a:cs typeface="Yu Mincho" charset="-128"/>
            </a:endParaRPr>
          </a:p>
          <a:p>
            <a:pPr lvl="1" eaLnBrk="1" fontAlgn="auto" hangingPunct="1">
              <a:lnSpc>
                <a:spcPct val="110000"/>
              </a:lnSpc>
              <a:spcBef>
                <a:spcPts val="0"/>
              </a:spcBef>
              <a:spcAft>
                <a:spcPts val="0"/>
              </a:spcAft>
              <a:defRPr/>
            </a:pPr>
            <a:r>
              <a:rPr lang="ja-JP" altLang="en-US" sz="900" dirty="0">
                <a:solidFill>
                  <a:srgbClr val="575756"/>
                </a:solidFill>
                <a:latin typeface="游明朝" panose="02020400000000000000" pitchFamily="18" charset="-128"/>
                <a:ea typeface="游明朝" panose="02020400000000000000" pitchFamily="18" charset="-128"/>
                <a:cs typeface="Yu Mincho" charset="-128"/>
              </a:rPr>
              <a:t>　 単純なループを繰り返すような画像、映像を用いたもの</a:t>
            </a:r>
            <a:endParaRPr lang="en-US" altLang="ja-JP" sz="900" dirty="0">
              <a:solidFill>
                <a:srgbClr val="575756"/>
              </a:solidFill>
              <a:latin typeface="游明朝" panose="02020400000000000000" pitchFamily="18" charset="-128"/>
              <a:ea typeface="游明朝" panose="02020400000000000000" pitchFamily="18" charset="-128"/>
              <a:cs typeface="Yu Mincho" charset="-128"/>
            </a:endParaRPr>
          </a:p>
          <a:p>
            <a:pPr marL="632284" lvl="1" indent="-138795" eaLnBrk="1" fontAlgn="auto" hangingPunct="1">
              <a:lnSpc>
                <a:spcPct val="110000"/>
              </a:lnSpc>
              <a:spcBef>
                <a:spcPts val="0"/>
              </a:spcBef>
              <a:spcAft>
                <a:spcPts val="0"/>
              </a:spcAft>
              <a:buFont typeface="Arial" charset="0"/>
              <a:buChar char="•"/>
              <a:defRPr/>
            </a:pPr>
            <a:r>
              <a:rPr lang="ja-JP" altLang="en-US" sz="900" dirty="0">
                <a:solidFill>
                  <a:srgbClr val="575756"/>
                </a:solidFill>
                <a:latin typeface="游明朝" panose="02020400000000000000" pitchFamily="18" charset="-128"/>
                <a:ea typeface="游明朝" panose="02020400000000000000" pitchFamily="18" charset="-128"/>
                <a:cs typeface="Yu Mincho" charset="-128"/>
              </a:rPr>
              <a:t>人間の局部を強調したもの、コンプレックス部分を露骨に表現したもの</a:t>
            </a:r>
            <a:endParaRPr lang="en-US" altLang="ja-JP" sz="900" dirty="0">
              <a:solidFill>
                <a:srgbClr val="575756"/>
              </a:solidFill>
              <a:latin typeface="游明朝" panose="02020400000000000000" pitchFamily="18" charset="-128"/>
              <a:ea typeface="游明朝" panose="02020400000000000000" pitchFamily="18" charset="-128"/>
              <a:cs typeface="Yu Mincho" charset="-128"/>
            </a:endParaRPr>
          </a:p>
          <a:p>
            <a:pPr marL="632284" lvl="1" indent="-138795" eaLnBrk="1" fontAlgn="auto" hangingPunct="1">
              <a:lnSpc>
                <a:spcPct val="110000"/>
              </a:lnSpc>
              <a:spcBef>
                <a:spcPts val="0"/>
              </a:spcBef>
              <a:spcAft>
                <a:spcPts val="0"/>
              </a:spcAft>
              <a:buFont typeface="Arial" charset="0"/>
              <a:buChar char="•"/>
              <a:defRPr/>
            </a:pPr>
            <a:r>
              <a:rPr lang="ja-JP" altLang="en-US" sz="900" dirty="0">
                <a:solidFill>
                  <a:srgbClr val="575756"/>
                </a:solidFill>
                <a:latin typeface="游明朝" panose="02020400000000000000" pitchFamily="18" charset="-128"/>
                <a:ea typeface="游明朝" panose="02020400000000000000" pitchFamily="18" charset="-128"/>
                <a:cs typeface="Yu Mincho" charset="-128"/>
              </a:rPr>
              <a:t>過度な肌の露出があるもの、性的なもの</a:t>
            </a:r>
            <a:endParaRPr lang="en-US" altLang="ja-JP" sz="900" dirty="0">
              <a:solidFill>
                <a:srgbClr val="575756"/>
              </a:solidFill>
              <a:latin typeface="游明朝" panose="02020400000000000000" pitchFamily="18" charset="-128"/>
              <a:ea typeface="游明朝" panose="02020400000000000000" pitchFamily="18" charset="-128"/>
              <a:cs typeface="Yu Mincho" charset="-128"/>
            </a:endParaRPr>
          </a:p>
          <a:p>
            <a:pPr marL="632284" lvl="1" indent="-138795" eaLnBrk="1" fontAlgn="auto" hangingPunct="1">
              <a:lnSpc>
                <a:spcPct val="110000"/>
              </a:lnSpc>
              <a:spcBef>
                <a:spcPts val="0"/>
              </a:spcBef>
              <a:spcAft>
                <a:spcPts val="0"/>
              </a:spcAft>
              <a:buFont typeface="Arial" charset="0"/>
              <a:buChar char="•"/>
              <a:defRPr/>
            </a:pPr>
            <a:r>
              <a:rPr lang="ja-JP" altLang="en-US" sz="900" dirty="0">
                <a:solidFill>
                  <a:srgbClr val="575756"/>
                </a:solidFill>
                <a:latin typeface="游明朝" panose="02020400000000000000" pitchFamily="18" charset="-128"/>
                <a:ea typeface="游明朝" panose="02020400000000000000" pitchFamily="18" charset="-128"/>
                <a:cs typeface="Yu Mincho" charset="-128"/>
              </a:rPr>
              <a:t>同一クリエイティブ（ほぼ同じ内容のものも含む）を</a:t>
            </a:r>
            <a:endParaRPr lang="en-US" altLang="ja-JP" sz="900" dirty="0">
              <a:solidFill>
                <a:srgbClr val="575756"/>
              </a:solidFill>
              <a:latin typeface="游明朝" panose="02020400000000000000" pitchFamily="18" charset="-128"/>
              <a:ea typeface="游明朝" panose="02020400000000000000" pitchFamily="18" charset="-128"/>
              <a:cs typeface="Yu Mincho" charset="-128"/>
            </a:endParaRPr>
          </a:p>
          <a:p>
            <a:pPr lvl="1" eaLnBrk="1" fontAlgn="auto" hangingPunct="1">
              <a:lnSpc>
                <a:spcPct val="110000"/>
              </a:lnSpc>
              <a:spcBef>
                <a:spcPts val="0"/>
              </a:spcBef>
              <a:spcAft>
                <a:spcPts val="0"/>
              </a:spcAft>
              <a:defRPr/>
            </a:pPr>
            <a:r>
              <a:rPr lang="ja-JP" altLang="en-US" sz="900" dirty="0">
                <a:solidFill>
                  <a:srgbClr val="575756"/>
                </a:solidFill>
                <a:latin typeface="游明朝" panose="02020400000000000000" pitchFamily="18" charset="-128"/>
                <a:ea typeface="游明朝" panose="02020400000000000000" pitchFamily="18" charset="-128"/>
                <a:cs typeface="Yu Mincho" charset="-128"/>
              </a:rPr>
              <a:t>　 </a:t>
            </a:r>
            <a:r>
              <a:rPr lang="en-US" altLang="ja-JP" sz="900" dirty="0">
                <a:solidFill>
                  <a:srgbClr val="575756"/>
                </a:solidFill>
                <a:latin typeface="游明朝" panose="02020400000000000000" pitchFamily="18" charset="-128"/>
                <a:ea typeface="游明朝" panose="02020400000000000000" pitchFamily="18" charset="-128"/>
                <a:cs typeface="Yu Mincho" charset="-128"/>
              </a:rPr>
              <a:t>1</a:t>
            </a:r>
            <a:r>
              <a:rPr lang="ja-JP" altLang="en-US" sz="900" dirty="0">
                <a:solidFill>
                  <a:srgbClr val="575756"/>
                </a:solidFill>
                <a:latin typeface="游明朝" panose="02020400000000000000" pitchFamily="18" charset="-128"/>
                <a:ea typeface="游明朝" panose="02020400000000000000" pitchFamily="18" charset="-128"/>
                <a:cs typeface="Yu Mincho" charset="-128"/>
              </a:rPr>
              <a:t>枠で連続して複数回流すこと</a:t>
            </a:r>
            <a:endParaRPr lang="en-US" altLang="ja-JP" sz="900" dirty="0">
              <a:solidFill>
                <a:srgbClr val="575756"/>
              </a:solidFill>
              <a:latin typeface="游明朝" panose="02020400000000000000" pitchFamily="18" charset="-128"/>
              <a:ea typeface="游明朝" panose="02020400000000000000" pitchFamily="18" charset="-128"/>
              <a:cs typeface="Yu Mincho" charset="-128"/>
            </a:endParaRPr>
          </a:p>
          <a:p>
            <a:pPr marL="632284" lvl="1" indent="-138795" eaLnBrk="1" fontAlgn="auto" hangingPunct="1">
              <a:lnSpc>
                <a:spcPct val="110000"/>
              </a:lnSpc>
              <a:spcBef>
                <a:spcPts val="0"/>
              </a:spcBef>
              <a:spcAft>
                <a:spcPts val="0"/>
              </a:spcAft>
              <a:buFont typeface="Arial" charset="0"/>
              <a:buChar char="•"/>
              <a:defRPr/>
            </a:pPr>
            <a:r>
              <a:rPr lang="ja-JP" altLang="en-US" sz="900" dirty="0">
                <a:solidFill>
                  <a:srgbClr val="575756"/>
                </a:solidFill>
                <a:latin typeface="游明朝" panose="02020400000000000000" pitchFamily="18" charset="-128"/>
                <a:ea typeface="游明朝" panose="02020400000000000000" pitchFamily="18" charset="-128"/>
                <a:cs typeface="Yu Mincho" charset="-128"/>
              </a:rPr>
              <a:t>演者自体や演者の表現が不快感を与える可能性のあるもの</a:t>
            </a:r>
            <a:endParaRPr lang="en-US" altLang="ja-JP" sz="900" dirty="0">
              <a:solidFill>
                <a:srgbClr val="575756"/>
              </a:solidFill>
              <a:latin typeface="游明朝" panose="02020400000000000000" pitchFamily="18" charset="-128"/>
              <a:ea typeface="游明朝" panose="02020400000000000000" pitchFamily="18" charset="-128"/>
              <a:cs typeface="Yu Mincho" charset="-128"/>
            </a:endParaRPr>
          </a:p>
          <a:p>
            <a:pPr marL="632284" lvl="1" indent="-138795" eaLnBrk="1" fontAlgn="auto" hangingPunct="1">
              <a:lnSpc>
                <a:spcPct val="110000"/>
              </a:lnSpc>
              <a:spcBef>
                <a:spcPts val="0"/>
              </a:spcBef>
              <a:spcAft>
                <a:spcPts val="0"/>
              </a:spcAft>
              <a:buFont typeface="Arial" charset="0"/>
              <a:buChar char="•"/>
              <a:defRPr/>
            </a:pPr>
            <a:r>
              <a:rPr lang="ja-JP" altLang="en-US" sz="900" dirty="0">
                <a:solidFill>
                  <a:srgbClr val="575756"/>
                </a:solidFill>
                <a:latin typeface="游明朝" panose="02020400000000000000" pitchFamily="18" charset="-128"/>
                <a:ea typeface="游明朝" panose="02020400000000000000" pitchFamily="18" charset="-128"/>
                <a:cs typeface="Yu Mincho" charset="-128"/>
              </a:rPr>
              <a:t>顔のアップが連続するもの</a:t>
            </a:r>
            <a:endParaRPr lang="en-US" altLang="ja-JP" sz="900" dirty="0">
              <a:solidFill>
                <a:srgbClr val="575756"/>
              </a:solidFill>
              <a:latin typeface="游明朝" panose="02020400000000000000" pitchFamily="18" charset="-128"/>
              <a:ea typeface="游明朝" panose="02020400000000000000" pitchFamily="18" charset="-128"/>
              <a:cs typeface="Yu Mincho" charset="-128"/>
            </a:endParaRPr>
          </a:p>
          <a:p>
            <a:pPr marL="632284" lvl="1" indent="-138795" eaLnBrk="1" fontAlgn="auto" hangingPunct="1">
              <a:lnSpc>
                <a:spcPct val="110000"/>
              </a:lnSpc>
              <a:spcBef>
                <a:spcPts val="0"/>
              </a:spcBef>
              <a:spcAft>
                <a:spcPts val="0"/>
              </a:spcAft>
              <a:buFont typeface="Arial" charset="0"/>
              <a:buChar char="•"/>
              <a:defRPr/>
            </a:pPr>
            <a:r>
              <a:rPr lang="ja-JP" altLang="en-US" sz="900" dirty="0">
                <a:solidFill>
                  <a:srgbClr val="575756"/>
                </a:solidFill>
                <a:latin typeface="游明朝" panose="02020400000000000000" pitchFamily="18" charset="-128"/>
                <a:ea typeface="游明朝" panose="02020400000000000000" pitchFamily="18" charset="-128"/>
                <a:cs typeface="Yu Mincho" charset="-128"/>
              </a:rPr>
              <a:t>緊急車両のサイレンや、</a:t>
            </a:r>
            <a:endParaRPr lang="en-US" altLang="ja-JP" sz="900" dirty="0">
              <a:solidFill>
                <a:srgbClr val="575756"/>
              </a:solidFill>
              <a:latin typeface="游明朝" panose="02020400000000000000" pitchFamily="18" charset="-128"/>
              <a:ea typeface="游明朝" panose="02020400000000000000" pitchFamily="18" charset="-128"/>
              <a:cs typeface="Yu Mincho" charset="-128"/>
            </a:endParaRPr>
          </a:p>
          <a:p>
            <a:pPr lvl="1" eaLnBrk="1" fontAlgn="auto" hangingPunct="1">
              <a:lnSpc>
                <a:spcPct val="110000"/>
              </a:lnSpc>
              <a:spcBef>
                <a:spcPts val="0"/>
              </a:spcBef>
              <a:spcAft>
                <a:spcPts val="0"/>
              </a:spcAft>
              <a:defRPr/>
            </a:pPr>
            <a:r>
              <a:rPr lang="en-US" altLang="ja-JP" sz="900" dirty="0">
                <a:solidFill>
                  <a:srgbClr val="575756"/>
                </a:solidFill>
                <a:latin typeface="游明朝" panose="02020400000000000000" pitchFamily="18" charset="-128"/>
                <a:ea typeface="游明朝" panose="02020400000000000000" pitchFamily="18" charset="-128"/>
                <a:cs typeface="Yu Mincho" charset="-128"/>
              </a:rPr>
              <a:t> </a:t>
            </a:r>
            <a:r>
              <a:rPr lang="ja-JP" altLang="en-US" sz="900" dirty="0">
                <a:solidFill>
                  <a:srgbClr val="575756"/>
                </a:solidFill>
                <a:latin typeface="游明朝" panose="02020400000000000000" pitchFamily="18" charset="-128"/>
                <a:ea typeface="游明朝" panose="02020400000000000000" pitchFamily="18" charset="-128"/>
                <a:cs typeface="Yu Mincho" charset="-128"/>
              </a:rPr>
              <a:t>　そのように誤認される可能性のある音声が入ったもの</a:t>
            </a:r>
            <a:endParaRPr lang="en-US" altLang="ja-JP" sz="900" dirty="0">
              <a:solidFill>
                <a:srgbClr val="575756"/>
              </a:solidFill>
              <a:latin typeface="游明朝" panose="02020400000000000000" pitchFamily="18" charset="-128"/>
              <a:ea typeface="游明朝" panose="02020400000000000000" pitchFamily="18" charset="-128"/>
              <a:cs typeface="Yu Mincho" charset="-128"/>
            </a:endParaRPr>
          </a:p>
          <a:p>
            <a:pPr marL="632284" lvl="1" indent="-138795" eaLnBrk="1" fontAlgn="auto" hangingPunct="1">
              <a:lnSpc>
                <a:spcPct val="110000"/>
              </a:lnSpc>
              <a:spcBef>
                <a:spcPts val="0"/>
              </a:spcBef>
              <a:spcAft>
                <a:spcPts val="0"/>
              </a:spcAft>
              <a:buFont typeface="Arial" charset="0"/>
              <a:buChar char="•"/>
              <a:defRPr/>
            </a:pPr>
            <a:r>
              <a:rPr lang="ja-JP" altLang="en-US" sz="900" dirty="0">
                <a:solidFill>
                  <a:srgbClr val="575756"/>
                </a:solidFill>
                <a:latin typeface="游明朝" panose="02020400000000000000" pitchFamily="18" charset="-128"/>
                <a:ea typeface="游明朝" panose="02020400000000000000" pitchFamily="18" charset="-128"/>
                <a:cs typeface="Yu Mincho" charset="-128"/>
              </a:rPr>
              <a:t>恐怖を感じる可能性が</a:t>
            </a:r>
            <a:r>
              <a:rPr lang="ja-JP" altLang="en-US" sz="900">
                <a:solidFill>
                  <a:srgbClr val="575756"/>
                </a:solidFill>
                <a:latin typeface="游明朝" panose="02020400000000000000" pitchFamily="18" charset="-128"/>
                <a:ea typeface="游明朝" panose="02020400000000000000" pitchFamily="18" charset="-128"/>
                <a:cs typeface="Yu Mincho" charset="-128"/>
              </a:rPr>
              <a:t>あるもの</a:t>
            </a:r>
            <a:endParaRPr lang="en-US" altLang="ja-JP" sz="900" dirty="0">
              <a:solidFill>
                <a:srgbClr val="575756"/>
              </a:solidFill>
              <a:latin typeface="游明朝" panose="02020400000000000000" pitchFamily="18" charset="-128"/>
              <a:ea typeface="游明朝" panose="02020400000000000000" pitchFamily="18" charset="-128"/>
              <a:cs typeface="Yu Mincho" charset="-128"/>
            </a:endParaRPr>
          </a:p>
          <a:p>
            <a:pPr defTabSz="985548">
              <a:lnSpc>
                <a:spcPct val="110000"/>
              </a:lnSpc>
            </a:pPr>
            <a:endParaRPr lang="en-US" altLang="ja-JP" sz="900" dirty="0">
              <a:solidFill>
                <a:srgbClr val="575756"/>
              </a:solidFill>
              <a:latin typeface="游明朝" panose="02020400000000000000" pitchFamily="18" charset="-128"/>
              <a:ea typeface="游明朝" panose="02020400000000000000" pitchFamily="18" charset="-128"/>
            </a:endParaRPr>
          </a:p>
        </p:txBody>
      </p:sp>
      <p:sp>
        <p:nvSpPr>
          <p:cNvPr id="6" name="テキスト ボックス 10">
            <a:extLst>
              <a:ext uri="{FF2B5EF4-FFF2-40B4-BE49-F238E27FC236}">
                <a16:creationId xmlns:a16="http://schemas.microsoft.com/office/drawing/2014/main" id="{2CED0CE5-D9AE-0448-8201-5DCC9E49F024}"/>
              </a:ext>
            </a:extLst>
          </p:cNvPr>
          <p:cNvSpPr txBox="1">
            <a:spLocks noChangeArrowheads="1"/>
          </p:cNvSpPr>
          <p:nvPr/>
        </p:nvSpPr>
        <p:spPr bwMode="auto">
          <a:xfrm>
            <a:off x="5331417" y="1718757"/>
            <a:ext cx="4803184" cy="466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8588" indent="-128588">
              <a:defRPr>
                <a:solidFill>
                  <a:schemeClr val="tx1"/>
                </a:solidFill>
                <a:latin typeface="Cambria" panose="02040503050406030204" pitchFamily="18" charset="0"/>
              </a:defRPr>
            </a:lvl1pPr>
            <a:lvl2pPr marL="585788" indent="-128588">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marL="0" indent="0" eaLnBrk="1" hangingPunct="1">
              <a:lnSpc>
                <a:spcPct val="110000"/>
              </a:lnSpc>
            </a:pPr>
            <a:r>
              <a:rPr lang="ja-JP" altLang="en-US" sz="1400" dirty="0">
                <a:solidFill>
                  <a:schemeClr val="tx2"/>
                </a:solidFill>
                <a:latin typeface="游明朝" panose="02020400000000000000" pitchFamily="18" charset="-128"/>
                <a:ea typeface="游明朝" panose="02020400000000000000" pitchFamily="18" charset="-128"/>
              </a:rPr>
              <a:t>法令や業界の自主規制、公序良俗に反するもの</a:t>
            </a:r>
            <a:endParaRPr lang="en-US" altLang="ja-JP" sz="1400" dirty="0">
              <a:solidFill>
                <a:schemeClr val="tx2"/>
              </a:solidFill>
              <a:latin typeface="游明朝" panose="02020400000000000000" pitchFamily="18" charset="-128"/>
              <a:ea typeface="游明朝" panose="02020400000000000000" pitchFamily="18" charset="-128"/>
            </a:endParaRPr>
          </a:p>
          <a:p>
            <a:pPr eaLnBrk="1" hangingPunct="1">
              <a:lnSpc>
                <a:spcPct val="110000"/>
              </a:lnSpc>
            </a:pPr>
            <a:r>
              <a:rPr lang="ja-JP" altLang="en-US" sz="900" dirty="0">
                <a:solidFill>
                  <a:srgbClr val="575756"/>
                </a:solidFill>
                <a:latin typeface="游明朝" panose="02020400000000000000" pitchFamily="18" charset="-128"/>
                <a:ea typeface="游明朝" panose="02020400000000000000" pitchFamily="18" charset="-128"/>
              </a:rPr>
              <a:t>　　例）</a:t>
            </a:r>
            <a:endParaRPr lang="en-US" altLang="ja-JP" sz="900" dirty="0">
              <a:solidFill>
                <a:srgbClr val="575756"/>
              </a:solidFill>
              <a:latin typeface="游明朝" panose="02020400000000000000" pitchFamily="18" charset="-128"/>
              <a:ea typeface="游明朝" panose="02020400000000000000" pitchFamily="18" charset="-128"/>
            </a:endParaRPr>
          </a:p>
          <a:p>
            <a:pPr lvl="1" eaLnBrk="1" hangingPunct="1">
              <a:lnSpc>
                <a:spcPct val="110000"/>
              </a:lnSpc>
              <a:buFont typeface="Arial" panose="020B0604020202020204" pitchFamily="34" charset="0"/>
              <a:buChar char="•"/>
            </a:pPr>
            <a:r>
              <a:rPr lang="ja-JP" altLang="en-US" sz="900" dirty="0">
                <a:solidFill>
                  <a:srgbClr val="575756"/>
                </a:solidFill>
                <a:latin typeface="游明朝" panose="02020400000000000000" pitchFamily="18" charset="-128"/>
                <a:ea typeface="游明朝" panose="02020400000000000000" pitchFamily="18" charset="-128"/>
              </a:rPr>
              <a:t>事実と異なる虚偽の情報を掲載したもの</a:t>
            </a:r>
            <a:endParaRPr lang="en-US" altLang="ja-JP" sz="900" dirty="0">
              <a:solidFill>
                <a:srgbClr val="575756"/>
              </a:solidFill>
              <a:latin typeface="游明朝" panose="02020400000000000000" pitchFamily="18" charset="-128"/>
              <a:ea typeface="游明朝" panose="02020400000000000000" pitchFamily="18" charset="-128"/>
            </a:endParaRPr>
          </a:p>
          <a:p>
            <a:pPr lvl="1" eaLnBrk="1" hangingPunct="1">
              <a:lnSpc>
                <a:spcPct val="110000"/>
              </a:lnSpc>
              <a:buFont typeface="Arial" panose="020B0604020202020204" pitchFamily="34" charset="0"/>
              <a:buChar char="•"/>
            </a:pPr>
            <a:r>
              <a:rPr lang="ja-JP" altLang="en-US" sz="900" dirty="0">
                <a:solidFill>
                  <a:srgbClr val="575756"/>
                </a:solidFill>
                <a:latin typeface="游明朝" panose="02020400000000000000" pitchFamily="18" charset="-128"/>
                <a:ea typeface="游明朝" panose="02020400000000000000" pitchFamily="18" charset="-128"/>
              </a:rPr>
              <a:t>優良誤認表示や有利誤認表示などの不当表示となるもの</a:t>
            </a:r>
            <a:endParaRPr lang="en-US" altLang="ja-JP" sz="900" dirty="0">
              <a:solidFill>
                <a:srgbClr val="575756"/>
              </a:solidFill>
              <a:latin typeface="游明朝" panose="02020400000000000000" pitchFamily="18" charset="-128"/>
              <a:ea typeface="游明朝" panose="02020400000000000000" pitchFamily="18" charset="-128"/>
            </a:endParaRPr>
          </a:p>
          <a:p>
            <a:pPr lvl="1" eaLnBrk="1" hangingPunct="1">
              <a:lnSpc>
                <a:spcPct val="110000"/>
              </a:lnSpc>
              <a:buFont typeface="Arial" panose="020B0604020202020204" pitchFamily="34" charset="0"/>
              <a:buChar char="•"/>
            </a:pPr>
            <a:r>
              <a:rPr lang="ja-JP" altLang="en-US" sz="900" dirty="0">
                <a:solidFill>
                  <a:srgbClr val="575756"/>
                </a:solidFill>
                <a:latin typeface="游明朝" panose="02020400000000000000" pitchFamily="18" charset="-128"/>
                <a:ea typeface="游明朝" panose="02020400000000000000" pitchFamily="18" charset="-128"/>
              </a:rPr>
              <a:t>「最大」「最高」「最小」「最速」「</a:t>
            </a:r>
            <a:r>
              <a:rPr lang="en-US" altLang="ja-JP" sz="900" dirty="0">
                <a:solidFill>
                  <a:srgbClr val="575756"/>
                </a:solidFill>
                <a:latin typeface="游明朝" panose="02020400000000000000" pitchFamily="18" charset="-128"/>
                <a:ea typeface="游明朝" panose="02020400000000000000" pitchFamily="18" charset="-128"/>
              </a:rPr>
              <a:t>No.1</a:t>
            </a:r>
            <a:r>
              <a:rPr lang="ja-JP" altLang="en-US" sz="900" dirty="0">
                <a:solidFill>
                  <a:srgbClr val="575756"/>
                </a:solidFill>
                <a:latin typeface="游明朝" panose="02020400000000000000" pitchFamily="18" charset="-128"/>
                <a:ea typeface="游明朝" panose="02020400000000000000" pitchFamily="18" charset="-128"/>
              </a:rPr>
              <a:t>」「世界初」などの言葉を表示する際に客観的な出典がないもの（最新かつ、掲載日に</a:t>
            </a:r>
            <a:r>
              <a:rPr lang="en-US" altLang="ja-JP" sz="900" dirty="0">
                <a:solidFill>
                  <a:srgbClr val="575756"/>
                </a:solidFill>
                <a:latin typeface="游明朝" panose="02020400000000000000" pitchFamily="18" charset="-128"/>
                <a:ea typeface="游明朝" panose="02020400000000000000" pitchFamily="18" charset="-128"/>
              </a:rPr>
              <a:t>1</a:t>
            </a:r>
            <a:r>
              <a:rPr lang="ja-JP" altLang="en-US" sz="900" dirty="0">
                <a:solidFill>
                  <a:srgbClr val="575756"/>
                </a:solidFill>
                <a:latin typeface="游明朝" panose="02020400000000000000" pitchFamily="18" charset="-128"/>
                <a:ea typeface="游明朝" panose="02020400000000000000" pitchFamily="18" charset="-128"/>
              </a:rPr>
              <a:t>年以内のデータのみ有効）</a:t>
            </a:r>
            <a:endParaRPr lang="en-US" altLang="ja-JP" sz="900" dirty="0">
              <a:solidFill>
                <a:srgbClr val="575756"/>
              </a:solidFill>
              <a:latin typeface="游明朝" panose="02020400000000000000" pitchFamily="18" charset="-128"/>
              <a:ea typeface="游明朝" panose="02020400000000000000" pitchFamily="18" charset="-128"/>
            </a:endParaRPr>
          </a:p>
          <a:p>
            <a:pPr lvl="1" eaLnBrk="1" hangingPunct="1">
              <a:lnSpc>
                <a:spcPct val="110000"/>
              </a:lnSpc>
              <a:buFont typeface="Arial" panose="020B0604020202020204" pitchFamily="34" charset="0"/>
              <a:buChar char="•"/>
            </a:pPr>
            <a:r>
              <a:rPr lang="ja-JP" altLang="en-US" sz="900" dirty="0">
                <a:solidFill>
                  <a:srgbClr val="575756"/>
                </a:solidFill>
                <a:latin typeface="游明朝" panose="02020400000000000000" pitchFamily="18" charset="-128"/>
                <a:ea typeface="游明朝" panose="02020400000000000000" pitchFamily="18" charset="-128"/>
              </a:rPr>
              <a:t>順位、割合、件数など調査結果等の定量的な言葉を表示する際に客観的な出典がないもの</a:t>
            </a:r>
            <a:endParaRPr lang="en-US" altLang="ja-JP" sz="900" dirty="0">
              <a:solidFill>
                <a:srgbClr val="575756"/>
              </a:solidFill>
              <a:latin typeface="游明朝" panose="02020400000000000000" pitchFamily="18" charset="-128"/>
              <a:ea typeface="游明朝" panose="02020400000000000000" pitchFamily="18" charset="-128"/>
            </a:endParaRPr>
          </a:p>
          <a:p>
            <a:pPr lvl="1" eaLnBrk="1" hangingPunct="1">
              <a:lnSpc>
                <a:spcPct val="110000"/>
              </a:lnSpc>
              <a:buFont typeface="Arial" panose="020B0604020202020204" pitchFamily="34" charset="0"/>
              <a:buChar char="•"/>
            </a:pPr>
            <a:r>
              <a:rPr lang="ja-JP" altLang="en-US" sz="900" dirty="0">
                <a:solidFill>
                  <a:srgbClr val="575756"/>
                </a:solidFill>
                <a:latin typeface="游明朝" panose="02020400000000000000" pitchFamily="18" charset="-128"/>
                <a:ea typeface="游明朝" panose="02020400000000000000" pitchFamily="18" charset="-128"/>
              </a:rPr>
              <a:t>公正取引協議会が定める公正競争規約で定められた表示を遵守していないもの</a:t>
            </a:r>
            <a:endParaRPr lang="en-US" altLang="ja-JP" sz="900" dirty="0">
              <a:solidFill>
                <a:srgbClr val="575756"/>
              </a:solidFill>
              <a:latin typeface="游明朝" panose="02020400000000000000" pitchFamily="18" charset="-128"/>
              <a:ea typeface="游明朝" panose="02020400000000000000" pitchFamily="18" charset="-128"/>
            </a:endParaRPr>
          </a:p>
          <a:p>
            <a:pPr lvl="1" eaLnBrk="1" hangingPunct="1">
              <a:lnSpc>
                <a:spcPct val="110000"/>
              </a:lnSpc>
              <a:buFont typeface="Arial" panose="020B0604020202020204" pitchFamily="34" charset="0"/>
              <a:buChar char="•"/>
            </a:pPr>
            <a:r>
              <a:rPr lang="ja-JP" altLang="en-US" sz="900" dirty="0">
                <a:solidFill>
                  <a:srgbClr val="575756"/>
                </a:solidFill>
                <a:latin typeface="游明朝" panose="02020400000000000000" pitchFamily="18" charset="-128"/>
                <a:ea typeface="游明朝" panose="02020400000000000000" pitchFamily="18" charset="-128"/>
              </a:rPr>
              <a:t>税込価格と誤認される恐れのある税抜価格の表示</a:t>
            </a:r>
            <a:endParaRPr lang="en-US" altLang="ja-JP" sz="900" dirty="0">
              <a:solidFill>
                <a:srgbClr val="575756"/>
              </a:solidFill>
              <a:latin typeface="游明朝" panose="02020400000000000000" pitchFamily="18" charset="-128"/>
              <a:ea typeface="游明朝" panose="02020400000000000000" pitchFamily="18" charset="-128"/>
            </a:endParaRPr>
          </a:p>
          <a:p>
            <a:pPr lvl="1" eaLnBrk="1" hangingPunct="1">
              <a:lnSpc>
                <a:spcPct val="110000"/>
              </a:lnSpc>
              <a:buFont typeface="Arial" panose="020B0604020202020204" pitchFamily="34" charset="0"/>
              <a:buChar char="•"/>
            </a:pPr>
            <a:r>
              <a:rPr lang="ja-JP" altLang="en-US" sz="900" dirty="0">
                <a:solidFill>
                  <a:srgbClr val="575756"/>
                </a:solidFill>
                <a:latin typeface="游明朝" panose="02020400000000000000" pitchFamily="18" charset="-128"/>
                <a:ea typeface="游明朝" panose="02020400000000000000" pitchFamily="18" charset="-128"/>
              </a:rPr>
              <a:t>著作権や商標権等の知的財産権を侵害するもの</a:t>
            </a:r>
          </a:p>
          <a:p>
            <a:pPr lvl="1" eaLnBrk="1" hangingPunct="1">
              <a:lnSpc>
                <a:spcPct val="110000"/>
              </a:lnSpc>
              <a:buFont typeface="Arial" panose="020B0604020202020204" pitchFamily="34" charset="0"/>
              <a:buChar char="•"/>
            </a:pPr>
            <a:r>
              <a:rPr lang="ja-JP" altLang="en-US" sz="900" dirty="0">
                <a:solidFill>
                  <a:srgbClr val="575756"/>
                </a:solidFill>
                <a:latin typeface="游明朝" panose="02020400000000000000" pitchFamily="18" charset="-128"/>
                <a:ea typeface="游明朝" panose="02020400000000000000" pitchFamily="18" charset="-128"/>
              </a:rPr>
              <a:t>誹謗中傷するもの、名誉を毀損するもの</a:t>
            </a:r>
            <a:endParaRPr lang="en-US" altLang="ja-JP" sz="900" dirty="0">
              <a:solidFill>
                <a:srgbClr val="575756"/>
              </a:solidFill>
              <a:latin typeface="游明朝" panose="02020400000000000000" pitchFamily="18" charset="-128"/>
              <a:ea typeface="游明朝" panose="02020400000000000000" pitchFamily="18" charset="-128"/>
            </a:endParaRPr>
          </a:p>
          <a:p>
            <a:pPr lvl="1" eaLnBrk="1" hangingPunct="1">
              <a:lnSpc>
                <a:spcPct val="110000"/>
              </a:lnSpc>
              <a:buFont typeface="Arial" panose="020B0604020202020204" pitchFamily="34" charset="0"/>
              <a:buChar char="•"/>
            </a:pPr>
            <a:r>
              <a:rPr lang="ja-JP" altLang="en-US" sz="900" dirty="0">
                <a:solidFill>
                  <a:srgbClr val="575756"/>
                </a:solidFill>
                <a:latin typeface="游明朝" panose="02020400000000000000" pitchFamily="18" charset="-128"/>
                <a:ea typeface="游明朝" panose="02020400000000000000" pitchFamily="18" charset="-128"/>
              </a:rPr>
              <a:t>プライバシーを侵害するもの、個人情報の取得、管理、利用等に十分な配慮がされていないもの</a:t>
            </a:r>
          </a:p>
          <a:p>
            <a:pPr lvl="1" eaLnBrk="1" hangingPunct="1">
              <a:lnSpc>
                <a:spcPct val="110000"/>
              </a:lnSpc>
              <a:buFont typeface="Arial" panose="020B0604020202020204" pitchFamily="34" charset="0"/>
              <a:buChar char="•"/>
            </a:pPr>
            <a:r>
              <a:rPr lang="ja-JP" altLang="en-US" sz="900" dirty="0">
                <a:solidFill>
                  <a:srgbClr val="575756"/>
                </a:solidFill>
                <a:latin typeface="游明朝" panose="02020400000000000000" pitchFamily="18" charset="-128"/>
                <a:ea typeface="游明朝" panose="02020400000000000000" pitchFamily="18" charset="-128"/>
              </a:rPr>
              <a:t>比較広告</a:t>
            </a:r>
            <a:endParaRPr lang="en-US" altLang="ja-JP" sz="900" dirty="0">
              <a:solidFill>
                <a:srgbClr val="575756"/>
              </a:solidFill>
              <a:latin typeface="游明朝" panose="02020400000000000000" pitchFamily="18" charset="-128"/>
              <a:ea typeface="游明朝" panose="02020400000000000000" pitchFamily="18" charset="-128"/>
            </a:endParaRPr>
          </a:p>
          <a:p>
            <a:pPr lvl="1" eaLnBrk="1" hangingPunct="1">
              <a:lnSpc>
                <a:spcPct val="110000"/>
              </a:lnSpc>
              <a:buFont typeface="Arial" panose="020B0604020202020204" pitchFamily="34" charset="0"/>
              <a:buChar char="•"/>
            </a:pPr>
            <a:r>
              <a:rPr lang="ja-JP" altLang="en-US" sz="900" dirty="0">
                <a:solidFill>
                  <a:srgbClr val="575756"/>
                </a:solidFill>
                <a:latin typeface="游明朝" panose="02020400000000000000" pitchFamily="18" charset="-128"/>
                <a:ea typeface="游明朝" panose="02020400000000000000" pitchFamily="18" charset="-128"/>
              </a:rPr>
              <a:t>他人を差別するもの、人権を侵害するもの</a:t>
            </a:r>
          </a:p>
          <a:p>
            <a:pPr lvl="1" eaLnBrk="1" hangingPunct="1">
              <a:lnSpc>
                <a:spcPct val="110000"/>
              </a:lnSpc>
              <a:buFont typeface="Arial" panose="020B0604020202020204" pitchFamily="34" charset="0"/>
              <a:buChar char="•"/>
            </a:pPr>
            <a:r>
              <a:rPr lang="ja-JP" altLang="en-US" sz="900" dirty="0">
                <a:solidFill>
                  <a:srgbClr val="575756"/>
                </a:solidFill>
                <a:latin typeface="游明朝" panose="02020400000000000000" pitchFamily="18" charset="-128"/>
                <a:ea typeface="游明朝" panose="02020400000000000000" pitchFamily="18" charset="-128"/>
              </a:rPr>
              <a:t>セクシュアルハラスメントとなるもの</a:t>
            </a:r>
            <a:endParaRPr lang="en-US" altLang="ja-JP" sz="900" dirty="0">
              <a:solidFill>
                <a:srgbClr val="575756"/>
              </a:solidFill>
              <a:latin typeface="游明朝" panose="02020400000000000000" pitchFamily="18" charset="-128"/>
              <a:ea typeface="游明朝" panose="02020400000000000000" pitchFamily="18" charset="-128"/>
            </a:endParaRPr>
          </a:p>
          <a:p>
            <a:pPr lvl="1" eaLnBrk="1" hangingPunct="1">
              <a:lnSpc>
                <a:spcPct val="110000"/>
              </a:lnSpc>
              <a:buFont typeface="Arial" panose="020B0604020202020204" pitchFamily="34" charset="0"/>
              <a:buChar char="•"/>
            </a:pPr>
            <a:r>
              <a:rPr lang="ja-JP" altLang="en-US" sz="900" dirty="0">
                <a:solidFill>
                  <a:srgbClr val="575756"/>
                </a:solidFill>
                <a:latin typeface="游明朝" panose="02020400000000000000" pitchFamily="18" charset="-128"/>
                <a:ea typeface="游明朝" panose="02020400000000000000" pitchFamily="18" charset="-128"/>
              </a:rPr>
              <a:t>バイオレンス、暴力的な描写、表現</a:t>
            </a:r>
          </a:p>
          <a:p>
            <a:pPr lvl="1" eaLnBrk="1" hangingPunct="1">
              <a:lnSpc>
                <a:spcPct val="110000"/>
              </a:lnSpc>
              <a:buFont typeface="Arial" panose="020B0604020202020204" pitchFamily="34" charset="0"/>
              <a:buChar char="•"/>
            </a:pPr>
            <a:r>
              <a:rPr lang="ja-JP" altLang="en-US" sz="900" dirty="0">
                <a:solidFill>
                  <a:srgbClr val="575756"/>
                </a:solidFill>
                <a:latin typeface="游明朝" panose="02020400000000000000" pitchFamily="18" charset="-128"/>
                <a:ea typeface="游明朝" panose="02020400000000000000" pitchFamily="18" charset="-128"/>
              </a:rPr>
              <a:t>投機心、射幸心を著しくあおる表現のもの</a:t>
            </a:r>
            <a:endParaRPr lang="en-US" altLang="ja-JP" sz="900" dirty="0">
              <a:solidFill>
                <a:srgbClr val="575756"/>
              </a:solidFill>
              <a:latin typeface="游明朝" panose="02020400000000000000" pitchFamily="18" charset="-128"/>
              <a:ea typeface="游明朝" panose="02020400000000000000" pitchFamily="18" charset="-128"/>
            </a:endParaRPr>
          </a:p>
          <a:p>
            <a:pPr lvl="1" eaLnBrk="1" hangingPunct="1">
              <a:lnSpc>
                <a:spcPct val="110000"/>
              </a:lnSpc>
              <a:buFont typeface="Arial" panose="020B0604020202020204" pitchFamily="34" charset="0"/>
              <a:buChar char="•"/>
            </a:pPr>
            <a:r>
              <a:rPr lang="ja-JP" altLang="en-US" sz="900" dirty="0">
                <a:solidFill>
                  <a:srgbClr val="575756"/>
                </a:solidFill>
                <a:latin typeface="游明朝" panose="02020400000000000000" pitchFamily="18" charset="-128"/>
                <a:ea typeface="游明朝" panose="02020400000000000000" pitchFamily="18" charset="-128"/>
              </a:rPr>
              <a:t>非科学的または迷信に類するもので、利用者を惑わせたり、不安を与えるもの</a:t>
            </a:r>
          </a:p>
          <a:p>
            <a:pPr lvl="1" eaLnBrk="1" hangingPunct="1">
              <a:lnSpc>
                <a:spcPct val="110000"/>
              </a:lnSpc>
              <a:buFont typeface="Arial" panose="020B0604020202020204" pitchFamily="34" charset="0"/>
              <a:buChar char="•"/>
            </a:pPr>
            <a:r>
              <a:rPr lang="ja-JP" altLang="en-US" sz="900" dirty="0">
                <a:solidFill>
                  <a:srgbClr val="575756"/>
                </a:solidFill>
                <a:latin typeface="游明朝" panose="02020400000000000000" pitchFamily="18" charset="-128"/>
                <a:ea typeface="游明朝" panose="02020400000000000000" pitchFamily="18" charset="-128"/>
              </a:rPr>
              <a:t>犯罪を肯定、美化、助長するもの</a:t>
            </a:r>
          </a:p>
          <a:p>
            <a:pPr lvl="1" eaLnBrk="1" hangingPunct="1">
              <a:lnSpc>
                <a:spcPct val="110000"/>
              </a:lnSpc>
              <a:buFont typeface="Arial" panose="020B0604020202020204" pitchFamily="34" charset="0"/>
              <a:buChar char="•"/>
            </a:pPr>
            <a:r>
              <a:rPr lang="ja-JP" altLang="en-US" sz="900" dirty="0">
                <a:solidFill>
                  <a:srgbClr val="575756"/>
                </a:solidFill>
                <a:latin typeface="游明朝" panose="02020400000000000000" pitchFamily="18" charset="-128"/>
                <a:ea typeface="游明朝" panose="02020400000000000000" pitchFamily="18" charset="-128"/>
              </a:rPr>
              <a:t>反社会的勢力によるもの</a:t>
            </a:r>
          </a:p>
          <a:p>
            <a:pPr lvl="1" eaLnBrk="1" hangingPunct="1">
              <a:lnSpc>
                <a:spcPct val="110000"/>
              </a:lnSpc>
              <a:buFont typeface="Arial" panose="020B0604020202020204" pitchFamily="34" charset="0"/>
              <a:buChar char="•"/>
            </a:pPr>
            <a:r>
              <a:rPr lang="ja-JP" altLang="en-US" sz="900" dirty="0">
                <a:solidFill>
                  <a:srgbClr val="575756"/>
                </a:solidFill>
                <a:latin typeface="游明朝" panose="02020400000000000000" pitchFamily="18" charset="-128"/>
                <a:ea typeface="游明朝" panose="02020400000000000000" pitchFamily="18" charset="-128"/>
              </a:rPr>
              <a:t>醜悪、残虐、猟奇的等で不快感を与えるもの</a:t>
            </a:r>
          </a:p>
          <a:p>
            <a:pPr lvl="1" eaLnBrk="1" hangingPunct="1">
              <a:lnSpc>
                <a:spcPct val="110000"/>
              </a:lnSpc>
              <a:buFont typeface="Arial" panose="020B0604020202020204" pitchFamily="34" charset="0"/>
              <a:buChar char="•"/>
            </a:pPr>
            <a:r>
              <a:rPr lang="ja-JP" altLang="en-US" sz="900" dirty="0">
                <a:solidFill>
                  <a:srgbClr val="575756"/>
                </a:solidFill>
                <a:latin typeface="游明朝" panose="02020400000000000000" pitchFamily="18" charset="-128"/>
                <a:ea typeface="游明朝" panose="02020400000000000000" pitchFamily="18" charset="-128"/>
              </a:rPr>
              <a:t>サービス、商品の内容が不明確なもの</a:t>
            </a:r>
            <a:endParaRPr lang="en-US" altLang="ja-JP" sz="900" dirty="0">
              <a:solidFill>
                <a:srgbClr val="575756"/>
              </a:solidFill>
              <a:latin typeface="游明朝" panose="02020400000000000000" pitchFamily="18" charset="-128"/>
              <a:ea typeface="游明朝" panose="02020400000000000000" pitchFamily="18" charset="-128"/>
            </a:endParaRPr>
          </a:p>
          <a:p>
            <a:pPr lvl="1" eaLnBrk="1" hangingPunct="1">
              <a:lnSpc>
                <a:spcPct val="110000"/>
              </a:lnSpc>
              <a:buFont typeface="Arial" panose="020B0604020202020204" pitchFamily="34" charset="0"/>
              <a:buChar char="•"/>
            </a:pPr>
            <a:r>
              <a:rPr lang="ja-JP" altLang="en-US" sz="900" dirty="0">
                <a:solidFill>
                  <a:srgbClr val="575756"/>
                </a:solidFill>
                <a:latin typeface="游明朝" panose="02020400000000000000" pitchFamily="18" charset="-128"/>
                <a:ea typeface="游明朝" panose="02020400000000000000" pitchFamily="18" charset="-128"/>
              </a:rPr>
              <a:t>オリンピック・パラリンピック関連のアンブッシュ広告と捉えられるもの</a:t>
            </a:r>
            <a:endParaRPr lang="en-US" altLang="ja-JP" sz="900" dirty="0">
              <a:solidFill>
                <a:srgbClr val="575756"/>
              </a:solidFill>
              <a:latin typeface="游明朝" panose="02020400000000000000" pitchFamily="18" charset="-128"/>
              <a:ea typeface="游明朝" panose="02020400000000000000" pitchFamily="18" charset="-128"/>
            </a:endParaRPr>
          </a:p>
          <a:p>
            <a:pPr lvl="1" eaLnBrk="1" hangingPunct="1">
              <a:lnSpc>
                <a:spcPct val="110000"/>
              </a:lnSpc>
              <a:buFont typeface="Arial" panose="020B0604020202020204" pitchFamily="34" charset="0"/>
              <a:buChar char="•"/>
            </a:pPr>
            <a:r>
              <a:rPr lang="ja-JP" altLang="en-US" sz="900" dirty="0">
                <a:solidFill>
                  <a:srgbClr val="575756"/>
                </a:solidFill>
                <a:latin typeface="游明朝" panose="02020400000000000000" pitchFamily="18" charset="-128"/>
                <a:ea typeface="游明朝" panose="02020400000000000000" pitchFamily="18" charset="-128"/>
              </a:rPr>
              <a:t>業界で定めるガイドラインなどに違反し、または、違反するおそれのあるもの</a:t>
            </a:r>
            <a:endParaRPr lang="en-US" altLang="ja-JP" sz="900" dirty="0">
              <a:solidFill>
                <a:srgbClr val="575756"/>
              </a:solidFill>
              <a:latin typeface="游明朝" panose="02020400000000000000" pitchFamily="18" charset="-128"/>
              <a:ea typeface="游明朝" panose="02020400000000000000" pitchFamily="18" charset="-128"/>
            </a:endParaRPr>
          </a:p>
          <a:p>
            <a:pPr lvl="1" eaLnBrk="1" hangingPunct="1">
              <a:lnSpc>
                <a:spcPct val="110000"/>
              </a:lnSpc>
            </a:pPr>
            <a:endParaRPr lang="en-US" altLang="ja-JP" sz="900" dirty="0">
              <a:solidFill>
                <a:srgbClr val="575756"/>
              </a:solidFill>
              <a:latin typeface="游明朝" panose="02020400000000000000" pitchFamily="18" charset="-128"/>
              <a:ea typeface="游明朝" panose="02020400000000000000" pitchFamily="18" charset="-128"/>
            </a:endParaRPr>
          </a:p>
          <a:p>
            <a:pPr marL="0" indent="0" eaLnBrk="1" hangingPunct="1">
              <a:lnSpc>
                <a:spcPct val="110000"/>
              </a:lnSpc>
            </a:pPr>
            <a:r>
              <a:rPr lang="ja-JP" altLang="en-US" sz="1400" dirty="0">
                <a:solidFill>
                  <a:schemeClr val="tx2"/>
                </a:solidFill>
                <a:latin typeface="游明朝" panose="02020400000000000000" pitchFamily="18" charset="-128"/>
                <a:ea typeface="游明朝" panose="02020400000000000000" pitchFamily="18" charset="-128"/>
              </a:rPr>
              <a:t>その他、当社が不適切と判断したもの</a:t>
            </a:r>
            <a:endParaRPr lang="en-US" altLang="ja-JP" sz="1400" dirty="0">
              <a:solidFill>
                <a:schemeClr val="tx2"/>
              </a:solidFill>
              <a:latin typeface="游明朝" panose="02020400000000000000" pitchFamily="18" charset="-128"/>
              <a:ea typeface="游明朝" panose="02020400000000000000" pitchFamily="18" charset="-128"/>
            </a:endParaRPr>
          </a:p>
        </p:txBody>
      </p:sp>
      <p:sp>
        <p:nvSpPr>
          <p:cNvPr id="7" name="テキスト ボックス 6">
            <a:extLst>
              <a:ext uri="{FF2B5EF4-FFF2-40B4-BE49-F238E27FC236}">
                <a16:creationId xmlns:a16="http://schemas.microsoft.com/office/drawing/2014/main" id="{26236779-5BB7-8844-9791-37071FB55E16}"/>
              </a:ext>
            </a:extLst>
          </p:cNvPr>
          <p:cNvSpPr txBox="1"/>
          <p:nvPr/>
        </p:nvSpPr>
        <p:spPr>
          <a:xfrm>
            <a:off x="557214" y="1041485"/>
            <a:ext cx="9577387" cy="507831"/>
          </a:xfrm>
          <a:prstGeom prst="rect">
            <a:avLst/>
          </a:prstGeom>
        </p:spPr>
        <p:txBody>
          <a:bodyPr wrap="square" rtlCol="0" anchor="t">
            <a:spAutoFit/>
          </a:bodyPr>
          <a:lstStyle/>
          <a:p>
            <a:pPr defTabSz="985548"/>
            <a:endParaRPr lang="en-US" altLang="ja-JP" sz="900" dirty="0">
              <a:latin typeface="游明朝" panose="02020400000000000000" pitchFamily="18" charset="-128"/>
              <a:ea typeface="游明朝" panose="02020400000000000000" pitchFamily="18" charset="-128"/>
            </a:endParaRPr>
          </a:p>
          <a:p>
            <a:pPr marL="285770" indent="-285770" defTabSz="985548">
              <a:buClr>
                <a:schemeClr val="accent1"/>
              </a:buClr>
              <a:buFont typeface="Wingdings" pitchFamily="2" charset="2"/>
              <a:buChar char="n"/>
            </a:pPr>
            <a:r>
              <a:rPr lang="en-US" altLang="ja-JP" b="1" u="sng" dirty="0">
                <a:solidFill>
                  <a:schemeClr val="tx2"/>
                </a:solidFill>
                <a:latin typeface="游明朝" panose="02020400000000000000" pitchFamily="18" charset="-128"/>
                <a:ea typeface="游明朝" panose="02020400000000000000" pitchFamily="18" charset="-128"/>
              </a:rPr>
              <a:t>NG</a:t>
            </a:r>
            <a:r>
              <a:rPr lang="ja-JP" altLang="en-US" b="1" u="sng">
                <a:solidFill>
                  <a:schemeClr val="tx2"/>
                </a:solidFill>
                <a:latin typeface="游明朝" panose="02020400000000000000" pitchFamily="18" charset="-128"/>
                <a:ea typeface="游明朝" panose="02020400000000000000" pitchFamily="18" charset="-128"/>
              </a:rPr>
              <a:t>クリエイティブ表現</a:t>
            </a:r>
            <a:endParaRPr lang="en-US" altLang="ja-JP" b="1" u="sng" dirty="0">
              <a:solidFill>
                <a:schemeClr val="tx2"/>
              </a:solidFill>
              <a:latin typeface="游明朝" panose="02020400000000000000" pitchFamily="18" charset="-128"/>
              <a:ea typeface="游明朝" panose="02020400000000000000" pitchFamily="18" charset="-128"/>
            </a:endParaRPr>
          </a:p>
        </p:txBody>
      </p:sp>
      <p:sp>
        <p:nvSpPr>
          <p:cNvPr id="8" name="テキスト ボックス 7">
            <a:extLst>
              <a:ext uri="{FF2B5EF4-FFF2-40B4-BE49-F238E27FC236}">
                <a16:creationId xmlns:a16="http://schemas.microsoft.com/office/drawing/2014/main" id="{DF8FDC8B-40EC-9245-B2EC-1C72CAE07CDD}"/>
              </a:ext>
            </a:extLst>
          </p:cNvPr>
          <p:cNvSpPr txBox="1"/>
          <p:nvPr/>
        </p:nvSpPr>
        <p:spPr>
          <a:xfrm>
            <a:off x="665165" y="4496093"/>
            <a:ext cx="4531304" cy="779701"/>
          </a:xfrm>
          <a:prstGeom prst="rect">
            <a:avLst/>
          </a:prstGeom>
        </p:spPr>
        <p:txBody>
          <a:bodyPr wrap="square" rtlCol="0">
            <a:spAutoFit/>
          </a:bodyPr>
          <a:lstStyle/>
          <a:p>
            <a:pPr eaLnBrk="1" hangingPunct="1">
              <a:lnSpc>
                <a:spcPct val="110000"/>
              </a:lnSpc>
            </a:pPr>
            <a:r>
              <a:rPr lang="ja-JP" altLang="en-US" sz="1400">
                <a:solidFill>
                  <a:schemeClr val="tx2"/>
                </a:solidFill>
                <a:latin typeface="游明朝" panose="02020400000000000000" pitchFamily="18" charset="-128"/>
                <a:ea typeface="游明朝" panose="02020400000000000000" pitchFamily="18" charset="-128"/>
              </a:rPr>
              <a:t>ダブルスポンサーに該当するもの</a:t>
            </a:r>
            <a:endParaRPr lang="en-US" altLang="ja-JP" sz="1400" dirty="0">
              <a:solidFill>
                <a:schemeClr val="tx2"/>
              </a:solidFill>
              <a:latin typeface="游明朝" panose="02020400000000000000" pitchFamily="18" charset="-128"/>
              <a:ea typeface="游明朝" panose="02020400000000000000" pitchFamily="18" charset="-128"/>
            </a:endParaRPr>
          </a:p>
          <a:p>
            <a:pPr eaLnBrk="1" hangingPunct="1">
              <a:lnSpc>
                <a:spcPct val="110000"/>
              </a:lnSpc>
            </a:pPr>
            <a:r>
              <a:rPr lang="ja-JP" altLang="en-US" sz="900">
                <a:solidFill>
                  <a:srgbClr val="575756"/>
                </a:solidFill>
                <a:latin typeface="游明朝" panose="02020400000000000000" pitchFamily="18" charset="-128"/>
                <a:ea typeface="游明朝" panose="02020400000000000000" pitchFamily="18" charset="-128"/>
              </a:rPr>
              <a:t>　　例）</a:t>
            </a:r>
            <a:endParaRPr lang="en-US" altLang="ja-JP" sz="900" dirty="0">
              <a:solidFill>
                <a:srgbClr val="575756"/>
              </a:solidFill>
              <a:latin typeface="游明朝" panose="02020400000000000000" pitchFamily="18" charset="-128"/>
              <a:ea typeface="游明朝" panose="02020400000000000000" pitchFamily="18" charset="-128"/>
            </a:endParaRPr>
          </a:p>
          <a:p>
            <a:pPr marL="628626" lvl="1" indent="-171450" eaLnBrk="1" hangingPunct="1">
              <a:lnSpc>
                <a:spcPct val="110000"/>
              </a:lnSpc>
              <a:buFont typeface="Arial" panose="020B0604020202020204" pitchFamily="34" charset="0"/>
              <a:buChar char="•"/>
            </a:pPr>
            <a:r>
              <a:rPr lang="en-US" altLang="ja-JP" sz="900" dirty="0">
                <a:solidFill>
                  <a:srgbClr val="575756"/>
                </a:solidFill>
                <a:latin typeface="游明朝" panose="02020400000000000000" pitchFamily="18" charset="-128"/>
                <a:ea typeface="游明朝" panose="02020400000000000000" pitchFamily="18" charset="-128"/>
              </a:rPr>
              <a:t>1</a:t>
            </a:r>
            <a:r>
              <a:rPr lang="ja-JP" altLang="en-US" sz="900">
                <a:solidFill>
                  <a:srgbClr val="575756"/>
                </a:solidFill>
                <a:latin typeface="游明朝" panose="02020400000000000000" pitchFamily="18" charset="-128"/>
                <a:ea typeface="游明朝" panose="02020400000000000000" pitchFamily="18" charset="-128"/>
              </a:rPr>
              <a:t>枠で複数クライアント、複数ブランド、複数アイテムの広告を流すこと</a:t>
            </a:r>
            <a:endParaRPr lang="en-US" altLang="ja-JP" sz="900" dirty="0">
              <a:solidFill>
                <a:srgbClr val="575756"/>
              </a:solidFill>
              <a:latin typeface="游明朝" panose="02020400000000000000" pitchFamily="18" charset="-128"/>
              <a:ea typeface="游明朝" panose="02020400000000000000" pitchFamily="18" charset="-128"/>
            </a:endParaRPr>
          </a:p>
          <a:p>
            <a:pPr marL="628626" lvl="1" indent="-171450" eaLnBrk="1" hangingPunct="1">
              <a:lnSpc>
                <a:spcPct val="110000"/>
              </a:lnSpc>
              <a:buFont typeface="Arial" panose="020B0604020202020204" pitchFamily="34" charset="0"/>
              <a:buChar char="•"/>
            </a:pPr>
            <a:r>
              <a:rPr lang="ja-JP" altLang="en-US" sz="900">
                <a:solidFill>
                  <a:srgbClr val="575756"/>
                </a:solidFill>
                <a:latin typeface="游明朝" panose="02020400000000000000" pitchFamily="18" charset="-128"/>
                <a:ea typeface="游明朝" panose="02020400000000000000" pitchFamily="18" charset="-128"/>
              </a:rPr>
              <a:t>ダブルスポンサーの際に広告の主体者が明示されていないもの</a:t>
            </a:r>
            <a:endParaRPr lang="en-US" altLang="ja-JP" sz="900" dirty="0">
              <a:solidFill>
                <a:srgbClr val="575756"/>
              </a:solidFill>
              <a:latin typeface="游明朝" panose="02020400000000000000" pitchFamily="18" charset="-128"/>
              <a:ea typeface="游明朝" panose="02020400000000000000" pitchFamily="18" charset="-128"/>
            </a:endParaRPr>
          </a:p>
        </p:txBody>
      </p:sp>
      <p:sp>
        <p:nvSpPr>
          <p:cNvPr id="10" name="テキスト ボックス 9">
            <a:extLst>
              <a:ext uri="{FF2B5EF4-FFF2-40B4-BE49-F238E27FC236}">
                <a16:creationId xmlns:a16="http://schemas.microsoft.com/office/drawing/2014/main" id="{ACBF2CF3-E3E5-C670-1AFF-ABEF49FD8904}"/>
              </a:ext>
            </a:extLst>
          </p:cNvPr>
          <p:cNvSpPr txBox="1"/>
          <p:nvPr/>
        </p:nvSpPr>
        <p:spPr>
          <a:xfrm>
            <a:off x="665165" y="6737441"/>
            <a:ext cx="9577387" cy="600164"/>
          </a:xfrm>
          <a:prstGeom prst="rect">
            <a:avLst/>
          </a:prstGeom>
        </p:spPr>
        <p:txBody>
          <a:bodyPr wrap="square" rtlCol="0">
            <a:spAutoFit/>
          </a:bodyPr>
          <a:lstStyle/>
          <a:p>
            <a:pPr defTabSz="985548"/>
            <a:r>
              <a:rPr lang="en-US" altLang="ja-JP" sz="1100" dirty="0">
                <a:solidFill>
                  <a:srgbClr val="FF0000"/>
                </a:solidFill>
                <a:latin typeface="游明朝" panose="02020400000000000000" pitchFamily="18" charset="-128"/>
                <a:ea typeface="游明朝" panose="02020400000000000000" pitchFamily="18" charset="-128"/>
              </a:rPr>
              <a:t>※ </a:t>
            </a:r>
            <a:r>
              <a:rPr lang="ja-JP" altLang="en-US" sz="1100" dirty="0">
                <a:solidFill>
                  <a:srgbClr val="FF0000"/>
                </a:solidFill>
                <a:latin typeface="游明朝" panose="02020400000000000000" pitchFamily="18" charset="-128"/>
                <a:ea typeface="游明朝" panose="02020400000000000000" pitchFamily="18" charset="-128"/>
              </a:rPr>
              <a:t>ゴルフ場の審査は媒体資料期間ごとに必要となりますので、媒体資料の期間を跨ぐ場合は同一内容でも別途審査が必要になります。</a:t>
            </a:r>
          </a:p>
          <a:p>
            <a:pPr defTabSz="985548"/>
            <a:r>
              <a:rPr lang="en-US" altLang="ja-JP" sz="1100" dirty="0">
                <a:solidFill>
                  <a:srgbClr val="FF0000"/>
                </a:solidFill>
                <a:latin typeface="游明朝" panose="02020400000000000000" pitchFamily="18" charset="-128"/>
                <a:ea typeface="游明朝" panose="02020400000000000000" pitchFamily="18" charset="-128"/>
              </a:rPr>
              <a:t>※</a:t>
            </a:r>
            <a:r>
              <a:rPr lang="ja-JP" altLang="en-US" sz="1100" dirty="0">
                <a:solidFill>
                  <a:srgbClr val="FF0000"/>
                </a:solidFill>
                <a:latin typeface="游明朝" panose="02020400000000000000" pitchFamily="18" charset="-128"/>
                <a:ea typeface="游明朝" panose="02020400000000000000" pitchFamily="18" charset="-128"/>
              </a:rPr>
              <a:t>ゴルフ場の審査結果は火曜日から翌週の月曜日</a:t>
            </a:r>
            <a:r>
              <a:rPr lang="en-US" altLang="ja-JP" sz="1100" dirty="0">
                <a:solidFill>
                  <a:srgbClr val="FF0000"/>
                </a:solidFill>
                <a:latin typeface="游明朝" panose="02020400000000000000" pitchFamily="18" charset="-128"/>
                <a:ea typeface="游明朝" panose="02020400000000000000" pitchFamily="18" charset="-128"/>
              </a:rPr>
              <a:t>17</a:t>
            </a:r>
            <a:r>
              <a:rPr lang="ja-JP" altLang="en-US" sz="1100" dirty="0">
                <a:solidFill>
                  <a:srgbClr val="FF0000"/>
                </a:solidFill>
                <a:latin typeface="游明朝" panose="02020400000000000000" pitchFamily="18" charset="-128"/>
                <a:ea typeface="游明朝" panose="02020400000000000000" pitchFamily="18" charset="-128"/>
              </a:rPr>
              <a:t>時までの問い合わせ分を、翌週の金曜日</a:t>
            </a:r>
            <a:r>
              <a:rPr lang="en-US" altLang="ja-JP" sz="1100" dirty="0">
                <a:solidFill>
                  <a:srgbClr val="FF0000"/>
                </a:solidFill>
                <a:latin typeface="游明朝" panose="02020400000000000000" pitchFamily="18" charset="-128"/>
                <a:ea typeface="游明朝" panose="02020400000000000000" pitchFamily="18" charset="-128"/>
              </a:rPr>
              <a:t>17</a:t>
            </a:r>
            <a:r>
              <a:rPr lang="ja-JP" altLang="en-US" sz="1100" dirty="0">
                <a:solidFill>
                  <a:srgbClr val="FF0000"/>
                </a:solidFill>
                <a:latin typeface="游明朝" panose="02020400000000000000" pitchFamily="18" charset="-128"/>
                <a:ea typeface="游明朝" panose="02020400000000000000" pitchFamily="18" charset="-128"/>
              </a:rPr>
              <a:t>時以降にお戻しさせて頂きます。</a:t>
            </a:r>
          </a:p>
          <a:p>
            <a:pPr defTabSz="985548"/>
            <a:endParaRPr lang="en-US" altLang="ja-JP" sz="1100" dirty="0">
              <a:solidFill>
                <a:srgbClr val="FF0000"/>
              </a:solidFill>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3233811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332044-244E-9D48-9074-3DA4583BFAB7}"/>
              </a:ext>
            </a:extLst>
          </p:cNvPr>
          <p:cNvSpPr>
            <a:spLocks noGrp="1"/>
          </p:cNvSpPr>
          <p:nvPr>
            <p:ph type="title"/>
          </p:nvPr>
        </p:nvSpPr>
        <p:spPr/>
        <p:txBody>
          <a:bodyPr>
            <a:normAutofit/>
          </a:bodyPr>
          <a:lstStyle/>
          <a:p>
            <a:r>
              <a:rPr lang="ja-JP" altLang="en-US"/>
              <a:t>各種規定①</a:t>
            </a:r>
            <a:endParaRPr kumimoji="1" lang="ja-JP" altLang="en-US"/>
          </a:p>
        </p:txBody>
      </p:sp>
      <p:sp>
        <p:nvSpPr>
          <p:cNvPr id="3" name="テキスト プレースホルダー 2">
            <a:extLst>
              <a:ext uri="{FF2B5EF4-FFF2-40B4-BE49-F238E27FC236}">
                <a16:creationId xmlns:a16="http://schemas.microsoft.com/office/drawing/2014/main" id="{469BAA1D-FE77-F04C-A24C-E2986C43EB54}"/>
              </a:ext>
            </a:extLst>
          </p:cNvPr>
          <p:cNvSpPr txBox="1">
            <a:spLocks noChangeArrowheads="1"/>
          </p:cNvSpPr>
          <p:nvPr/>
        </p:nvSpPr>
        <p:spPr bwMode="auto">
          <a:xfrm>
            <a:off x="555529" y="1295400"/>
            <a:ext cx="2427275" cy="51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6475">
              <a:defRPr>
                <a:solidFill>
                  <a:schemeClr val="tx1"/>
                </a:solidFill>
                <a:latin typeface="Cambria" panose="02040503050406030204" pitchFamily="18" charset="0"/>
              </a:defRPr>
            </a:lvl1pPr>
            <a:lvl2pPr marL="742950" indent="-285750" defTabSz="1006475">
              <a:defRPr>
                <a:solidFill>
                  <a:schemeClr val="tx1"/>
                </a:solidFill>
                <a:latin typeface="Cambria" panose="02040503050406030204" pitchFamily="18" charset="0"/>
              </a:defRPr>
            </a:lvl2pPr>
            <a:lvl3pPr marL="1143000" indent="-228600" defTabSz="1006475">
              <a:defRPr>
                <a:solidFill>
                  <a:schemeClr val="tx1"/>
                </a:solidFill>
                <a:latin typeface="Cambria" panose="02040503050406030204" pitchFamily="18" charset="0"/>
              </a:defRPr>
            </a:lvl3pPr>
            <a:lvl4pPr marL="1600200" indent="-228600" defTabSz="1006475">
              <a:defRPr>
                <a:solidFill>
                  <a:schemeClr val="tx1"/>
                </a:solidFill>
                <a:latin typeface="Cambria" panose="02040503050406030204" pitchFamily="18" charset="0"/>
              </a:defRPr>
            </a:lvl4pPr>
            <a:lvl5pPr marL="2057400" indent="-228600" defTabSz="1006475">
              <a:defRPr>
                <a:solidFill>
                  <a:schemeClr val="tx1"/>
                </a:solidFill>
                <a:latin typeface="Cambria" panose="02040503050406030204" pitchFamily="18" charset="0"/>
              </a:defRPr>
            </a:lvl5pPr>
            <a:lvl6pPr marL="2514600" indent="-228600" defTabSz="1006475" eaLnBrk="0" fontAlgn="base" hangingPunct="0">
              <a:spcBef>
                <a:spcPct val="0"/>
              </a:spcBef>
              <a:spcAft>
                <a:spcPct val="0"/>
              </a:spcAft>
              <a:defRPr>
                <a:solidFill>
                  <a:schemeClr val="tx1"/>
                </a:solidFill>
                <a:latin typeface="Cambria" panose="02040503050406030204" pitchFamily="18" charset="0"/>
              </a:defRPr>
            </a:lvl6pPr>
            <a:lvl7pPr marL="2971800" indent="-228600" defTabSz="1006475" eaLnBrk="0" fontAlgn="base" hangingPunct="0">
              <a:spcBef>
                <a:spcPct val="0"/>
              </a:spcBef>
              <a:spcAft>
                <a:spcPct val="0"/>
              </a:spcAft>
              <a:defRPr>
                <a:solidFill>
                  <a:schemeClr val="tx1"/>
                </a:solidFill>
                <a:latin typeface="Cambria" panose="02040503050406030204" pitchFamily="18" charset="0"/>
              </a:defRPr>
            </a:lvl7pPr>
            <a:lvl8pPr marL="3429000" indent="-228600" defTabSz="1006475" eaLnBrk="0" fontAlgn="base" hangingPunct="0">
              <a:spcBef>
                <a:spcPct val="0"/>
              </a:spcBef>
              <a:spcAft>
                <a:spcPct val="0"/>
              </a:spcAft>
              <a:defRPr>
                <a:solidFill>
                  <a:schemeClr val="tx1"/>
                </a:solidFill>
                <a:latin typeface="Cambria" panose="02040503050406030204" pitchFamily="18" charset="0"/>
              </a:defRPr>
            </a:lvl8pPr>
            <a:lvl9pPr marL="3886200" indent="-228600" defTabSz="1006475" eaLnBrk="0" fontAlgn="base" hangingPunct="0">
              <a:spcBef>
                <a:spcPct val="0"/>
              </a:spcBef>
              <a:spcAft>
                <a:spcPct val="0"/>
              </a:spcAft>
              <a:defRPr>
                <a:solidFill>
                  <a:schemeClr val="tx1"/>
                </a:solidFill>
                <a:latin typeface="Cambria" panose="02040503050406030204" pitchFamily="18" charset="0"/>
              </a:defRPr>
            </a:lvl9pPr>
          </a:lstStyle>
          <a:p>
            <a:pPr marL="285770" indent="-285770">
              <a:lnSpc>
                <a:spcPct val="90000"/>
              </a:lnSpc>
              <a:spcBef>
                <a:spcPts val="1077"/>
              </a:spcBef>
              <a:buClr>
                <a:schemeClr val="tx2"/>
              </a:buClr>
              <a:buFont typeface="Wingdings" pitchFamily="2" charset="2"/>
              <a:buChar char="n"/>
            </a:pPr>
            <a:r>
              <a:rPr lang="ja-JP" altLang="en-US" b="1" u="sng" dirty="0">
                <a:solidFill>
                  <a:schemeClr val="tx2"/>
                </a:solidFill>
                <a:latin typeface="游明朝" panose="02020400000000000000" pitchFamily="18" charset="-128"/>
                <a:ea typeface="游明朝" panose="02020400000000000000" pitchFamily="18" charset="-128"/>
              </a:rPr>
              <a:t>キャンセル規定</a:t>
            </a:r>
            <a:endParaRPr lang="ja-JP" altLang="en-US" sz="2000" b="1" u="sng" dirty="0">
              <a:solidFill>
                <a:schemeClr val="tx2"/>
              </a:solidFill>
              <a:latin typeface="游明朝" panose="02020400000000000000" pitchFamily="18" charset="-128"/>
              <a:ea typeface="游明朝" panose="02020400000000000000" pitchFamily="18" charset="-128"/>
            </a:endParaRPr>
          </a:p>
        </p:txBody>
      </p:sp>
      <p:sp>
        <p:nvSpPr>
          <p:cNvPr id="4" name="テキスト ボックス 7">
            <a:extLst>
              <a:ext uri="{FF2B5EF4-FFF2-40B4-BE49-F238E27FC236}">
                <a16:creationId xmlns:a16="http://schemas.microsoft.com/office/drawing/2014/main" id="{0CBAD449-D873-2E42-ADBF-42ED47474126}"/>
              </a:ext>
            </a:extLst>
          </p:cNvPr>
          <p:cNvSpPr txBox="1">
            <a:spLocks noChangeArrowheads="1"/>
          </p:cNvSpPr>
          <p:nvPr/>
        </p:nvSpPr>
        <p:spPr bwMode="auto">
          <a:xfrm>
            <a:off x="582280" y="1629597"/>
            <a:ext cx="9473019" cy="880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eaLnBrk="1" hangingPunct="1">
              <a:lnSpc>
                <a:spcPct val="130000"/>
              </a:lnSpc>
            </a:pPr>
            <a:r>
              <a:rPr lang="ja-JP" altLang="en-US" sz="800" dirty="0">
                <a:solidFill>
                  <a:srgbClr val="575756"/>
                </a:solidFill>
                <a:latin typeface="Yu Mincho" panose="02020400000000000000" pitchFamily="18" charset="-128"/>
                <a:ea typeface="Yu Mincho" panose="02020400000000000000" pitchFamily="18" charset="-128"/>
              </a:rPr>
              <a:t>契約の成立 </a:t>
            </a:r>
            <a:r>
              <a:rPr lang="en-US" altLang="ja-JP" sz="800" dirty="0">
                <a:solidFill>
                  <a:srgbClr val="575756"/>
                </a:solidFill>
                <a:latin typeface="Yu Mincho" panose="02020400000000000000" pitchFamily="18" charset="-128"/>
                <a:ea typeface="Yu Mincho" panose="02020400000000000000" pitchFamily="18" charset="-128"/>
              </a:rPr>
              <a:t>(</a:t>
            </a:r>
            <a:r>
              <a:rPr lang="ja-JP" altLang="en-US" sz="800" dirty="0">
                <a:solidFill>
                  <a:srgbClr val="575756"/>
                </a:solidFill>
                <a:latin typeface="Yu Mincho" panose="02020400000000000000" pitchFamily="18" charset="-128"/>
                <a:ea typeface="Yu Mincho" panose="02020400000000000000" pitchFamily="18" charset="-128"/>
              </a:rPr>
              <a:t>申込フォーム送付に対する当社からの確認連絡</a:t>
            </a:r>
            <a:r>
              <a:rPr lang="en-US" altLang="ja-JP" sz="800" dirty="0">
                <a:solidFill>
                  <a:srgbClr val="575756"/>
                </a:solidFill>
                <a:latin typeface="Yu Mincho" panose="02020400000000000000" pitchFamily="18" charset="-128"/>
                <a:ea typeface="Yu Mincho" panose="02020400000000000000" pitchFamily="18" charset="-128"/>
              </a:rPr>
              <a:t>) </a:t>
            </a:r>
            <a:r>
              <a:rPr lang="ja-JP" altLang="en-US" sz="800" dirty="0">
                <a:solidFill>
                  <a:srgbClr val="575756"/>
                </a:solidFill>
                <a:latin typeface="Yu Mincho" panose="02020400000000000000" pitchFamily="18" charset="-128"/>
                <a:ea typeface="Yu Mincho" panose="02020400000000000000" pitchFamily="18" charset="-128"/>
              </a:rPr>
              <a:t>後、</a:t>
            </a:r>
            <a:endParaRPr lang="en-US" altLang="ja-JP" sz="800" dirty="0">
              <a:solidFill>
                <a:srgbClr val="575756"/>
              </a:solidFill>
              <a:latin typeface="Yu Mincho" panose="02020400000000000000" pitchFamily="18" charset="-128"/>
              <a:ea typeface="Yu Mincho" panose="02020400000000000000" pitchFamily="18" charset="-128"/>
            </a:endParaRPr>
          </a:p>
          <a:p>
            <a:pPr eaLnBrk="1" hangingPunct="1">
              <a:lnSpc>
                <a:spcPct val="130000"/>
              </a:lnSpc>
            </a:pPr>
            <a:r>
              <a:rPr lang="ja-JP" altLang="en-US" sz="800" dirty="0">
                <a:solidFill>
                  <a:srgbClr val="575756"/>
                </a:solidFill>
                <a:latin typeface="Yu Mincho" panose="02020400000000000000" pitchFamily="18" charset="-128"/>
                <a:ea typeface="Yu Mincho" panose="02020400000000000000" pitchFamily="18" charset="-128"/>
              </a:rPr>
              <a:t>広告主様の都合で広告配信を変更する場合、広告料金 </a:t>
            </a:r>
            <a:r>
              <a:rPr lang="en-US" altLang="ja-JP" sz="800" dirty="0">
                <a:solidFill>
                  <a:srgbClr val="575756"/>
                </a:solidFill>
                <a:latin typeface="Yu Mincho" panose="02020400000000000000" pitchFamily="18" charset="-128"/>
                <a:ea typeface="Yu Mincho" panose="02020400000000000000" pitchFamily="18" charset="-128"/>
              </a:rPr>
              <a:t>(</a:t>
            </a:r>
            <a:r>
              <a:rPr lang="ja-JP" altLang="en-US" sz="800" dirty="0">
                <a:solidFill>
                  <a:srgbClr val="575756"/>
                </a:solidFill>
                <a:latin typeface="Yu Mincho" panose="02020400000000000000" pitchFamily="18" charset="-128"/>
                <a:ea typeface="Yu Mincho" panose="02020400000000000000" pitchFamily="18" charset="-128"/>
              </a:rPr>
              <a:t>税別金額</a:t>
            </a:r>
            <a:r>
              <a:rPr lang="en-US" altLang="ja-JP" sz="800" dirty="0">
                <a:solidFill>
                  <a:srgbClr val="575756"/>
                </a:solidFill>
                <a:latin typeface="Yu Mincho" panose="02020400000000000000" pitchFamily="18" charset="-128"/>
                <a:ea typeface="Yu Mincho" panose="02020400000000000000" pitchFamily="18" charset="-128"/>
              </a:rPr>
              <a:t>) </a:t>
            </a:r>
            <a:r>
              <a:rPr lang="ja-JP" altLang="en-US" sz="800" dirty="0">
                <a:solidFill>
                  <a:srgbClr val="575756"/>
                </a:solidFill>
                <a:latin typeface="Yu Mincho" panose="02020400000000000000" pitchFamily="18" charset="-128"/>
                <a:ea typeface="Yu Mincho" panose="02020400000000000000" pitchFamily="18" charset="-128"/>
              </a:rPr>
              <a:t>に対して右記の料率でキャンセル料を頂戴します。</a:t>
            </a:r>
            <a:br>
              <a:rPr lang="ja-JP" altLang="en-US" sz="800" dirty="0">
                <a:solidFill>
                  <a:srgbClr val="575756"/>
                </a:solidFill>
                <a:latin typeface="Yu Mincho" panose="02020400000000000000" pitchFamily="18" charset="-128"/>
                <a:ea typeface="Yu Mincho" panose="02020400000000000000" pitchFamily="18" charset="-128"/>
              </a:rPr>
            </a:br>
            <a:br>
              <a:rPr lang="en-US" altLang="ja-JP" sz="800" dirty="0">
                <a:solidFill>
                  <a:srgbClr val="575756"/>
                </a:solidFill>
                <a:latin typeface="Yu Mincho" panose="02020400000000000000" pitchFamily="18" charset="-128"/>
                <a:ea typeface="Yu Mincho" panose="02020400000000000000" pitchFamily="18" charset="-128"/>
              </a:rPr>
            </a:br>
            <a:r>
              <a:rPr lang="ja-JP" altLang="en-US" sz="800" dirty="0">
                <a:solidFill>
                  <a:srgbClr val="575756"/>
                </a:solidFill>
                <a:latin typeface="Yu Mincho" panose="02020400000000000000" pitchFamily="18" charset="-128"/>
                <a:ea typeface="Yu Mincho" panose="02020400000000000000" pitchFamily="18" charset="-128"/>
              </a:rPr>
              <a:t>クリエイティブ考査落ちでキャンセルになる場合はキャンセルタイミングに関わらず、</a:t>
            </a:r>
            <a:endParaRPr lang="en-US" altLang="ja-JP" sz="800" dirty="0">
              <a:solidFill>
                <a:srgbClr val="575756"/>
              </a:solidFill>
              <a:latin typeface="Yu Mincho" panose="02020400000000000000" pitchFamily="18" charset="-128"/>
              <a:ea typeface="Yu Mincho" panose="02020400000000000000" pitchFamily="18" charset="-128"/>
            </a:endParaRPr>
          </a:p>
          <a:p>
            <a:pPr eaLnBrk="1" hangingPunct="1">
              <a:lnSpc>
                <a:spcPct val="130000"/>
              </a:lnSpc>
            </a:pPr>
            <a:r>
              <a:rPr lang="ja-JP" altLang="en-US" sz="800" dirty="0">
                <a:solidFill>
                  <a:srgbClr val="575756"/>
                </a:solidFill>
                <a:latin typeface="Yu Mincho" panose="02020400000000000000" pitchFamily="18" charset="-128"/>
                <a:ea typeface="Yu Mincho" panose="02020400000000000000" pitchFamily="18" charset="-128"/>
              </a:rPr>
              <a:t>広告料金 </a:t>
            </a:r>
            <a:r>
              <a:rPr lang="en-US" altLang="ja-JP" sz="800" dirty="0">
                <a:solidFill>
                  <a:srgbClr val="575756"/>
                </a:solidFill>
                <a:latin typeface="Yu Mincho" panose="02020400000000000000" pitchFamily="18" charset="-128"/>
                <a:ea typeface="Yu Mincho" panose="02020400000000000000" pitchFamily="18" charset="-128"/>
              </a:rPr>
              <a:t>(</a:t>
            </a:r>
            <a:r>
              <a:rPr lang="ja-JP" altLang="en-US" sz="800" dirty="0">
                <a:solidFill>
                  <a:srgbClr val="575756"/>
                </a:solidFill>
                <a:latin typeface="Yu Mincho" panose="02020400000000000000" pitchFamily="18" charset="-128"/>
                <a:ea typeface="Yu Mincho" panose="02020400000000000000" pitchFamily="18" charset="-128"/>
              </a:rPr>
              <a:t>税別金額</a:t>
            </a:r>
            <a:r>
              <a:rPr lang="en-US" altLang="ja-JP" sz="800" dirty="0">
                <a:solidFill>
                  <a:srgbClr val="575756"/>
                </a:solidFill>
                <a:latin typeface="Yu Mincho" panose="02020400000000000000" pitchFamily="18" charset="-128"/>
                <a:ea typeface="Yu Mincho" panose="02020400000000000000" pitchFamily="18" charset="-128"/>
              </a:rPr>
              <a:t>) </a:t>
            </a:r>
            <a:r>
              <a:rPr lang="ja-JP" altLang="en-US" sz="800" dirty="0">
                <a:solidFill>
                  <a:srgbClr val="575756"/>
                </a:solidFill>
                <a:latin typeface="Yu Mincho" panose="02020400000000000000" pitchFamily="18" charset="-128"/>
                <a:ea typeface="Yu Mincho" panose="02020400000000000000" pitchFamily="18" charset="-128"/>
              </a:rPr>
              <a:t>に対して一律</a:t>
            </a:r>
            <a:r>
              <a:rPr lang="en-US" altLang="ja-JP" sz="800" dirty="0">
                <a:solidFill>
                  <a:srgbClr val="575756"/>
                </a:solidFill>
                <a:latin typeface="Yu Mincho" panose="02020400000000000000" pitchFamily="18" charset="-128"/>
                <a:ea typeface="Yu Mincho" panose="02020400000000000000" pitchFamily="18" charset="-128"/>
              </a:rPr>
              <a:t>50%</a:t>
            </a:r>
            <a:r>
              <a:rPr lang="ja-JP" altLang="en-US" sz="800" dirty="0">
                <a:solidFill>
                  <a:srgbClr val="575756"/>
                </a:solidFill>
                <a:latin typeface="Yu Mincho" panose="02020400000000000000" pitchFamily="18" charset="-128"/>
                <a:ea typeface="Yu Mincho" panose="02020400000000000000" pitchFamily="18" charset="-128"/>
              </a:rPr>
              <a:t>のキャンセル料を頂戴します。</a:t>
            </a:r>
          </a:p>
        </p:txBody>
      </p:sp>
      <p:sp>
        <p:nvSpPr>
          <p:cNvPr id="5" name="正方形/長方形 2">
            <a:extLst>
              <a:ext uri="{FF2B5EF4-FFF2-40B4-BE49-F238E27FC236}">
                <a16:creationId xmlns:a16="http://schemas.microsoft.com/office/drawing/2014/main" id="{0F3F82D1-1922-1A44-BBE2-0BAFF653F55B}"/>
              </a:ext>
            </a:extLst>
          </p:cNvPr>
          <p:cNvSpPr>
            <a:spLocks noChangeArrowheads="1"/>
          </p:cNvSpPr>
          <p:nvPr/>
        </p:nvSpPr>
        <p:spPr bwMode="auto">
          <a:xfrm>
            <a:off x="5443796" y="3361271"/>
            <a:ext cx="4690805" cy="376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eaLnBrk="1" hangingPunct="1">
              <a:lnSpc>
                <a:spcPct val="130000"/>
              </a:lnSpc>
            </a:pPr>
            <a:r>
              <a:rPr lang="ja-JP" altLang="en-US" sz="999" b="1"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請求月について</a:t>
            </a:r>
            <a:endParaRPr lang="en-US" altLang="ja-JP" sz="999" b="1" dirty="0">
              <a:solidFill>
                <a:srgbClr val="575756"/>
              </a:solidFill>
              <a:latin typeface="Yu Mincho" panose="02020400000000000000" pitchFamily="18" charset="-128"/>
              <a:ea typeface="Yu Mincho" panose="02020400000000000000" pitchFamily="18" charset="-128"/>
              <a:cs typeface="游明朝" panose="02020400000000000000" pitchFamily="18" charset="-128"/>
            </a:endParaRPr>
          </a:p>
          <a:p>
            <a:pPr eaLnBrk="1" hangingPunct="1">
              <a:lnSpc>
                <a:spcPct val="130000"/>
              </a:lnSpc>
            </a:pPr>
            <a:r>
              <a:rPr lang="ja-JP" altLang="en-US" sz="800">
                <a:solidFill>
                  <a:srgbClr val="575756"/>
                </a:solidFill>
                <a:latin typeface="Yu Mincho" panose="02020400000000000000" pitchFamily="18" charset="-128"/>
                <a:ea typeface="Yu Mincho" panose="02020400000000000000" pitchFamily="18" charset="-128"/>
                <a:cs typeface="游明朝" panose="02020400000000000000" pitchFamily="18" charset="-128"/>
              </a:rPr>
              <a:t>掲載</a:t>
            </a:r>
            <a:r>
              <a:rPr lang="ja-JP" altLang="en-US" sz="8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月毎の請求となります。なお、月を跨ぐ週に関しては掲載開始日が属する月での請求となります。請求書記載の支払期日までに、請求書記載の銀行口座に振り込みをお願いします。なお、振込手数料は広告主様の負担といたします。</a:t>
            </a:r>
          </a:p>
          <a:p>
            <a:pPr eaLnBrk="1" hangingPunct="1">
              <a:lnSpc>
                <a:spcPct val="130000"/>
              </a:lnSpc>
            </a:pPr>
            <a:endParaRPr lang="en-US" altLang="ja-JP" sz="999" dirty="0">
              <a:solidFill>
                <a:srgbClr val="575756"/>
              </a:solidFill>
              <a:latin typeface="Yu Mincho" panose="02020400000000000000" pitchFamily="18" charset="-128"/>
              <a:ea typeface="Yu Mincho" panose="02020400000000000000" pitchFamily="18" charset="-128"/>
              <a:cs typeface="游明朝" panose="02020400000000000000" pitchFamily="18" charset="-128"/>
            </a:endParaRPr>
          </a:p>
          <a:p>
            <a:pPr eaLnBrk="1" hangingPunct="1">
              <a:lnSpc>
                <a:spcPct val="130000"/>
              </a:lnSpc>
            </a:pPr>
            <a:r>
              <a:rPr lang="ja-JP" altLang="en-US" sz="999" b="1"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その他</a:t>
            </a:r>
            <a:endParaRPr lang="en-US" altLang="ja-JP" sz="999" b="1" dirty="0">
              <a:solidFill>
                <a:srgbClr val="575756"/>
              </a:solidFill>
              <a:latin typeface="Yu Mincho" panose="02020400000000000000" pitchFamily="18" charset="-128"/>
              <a:ea typeface="Yu Mincho" panose="02020400000000000000" pitchFamily="18" charset="-128"/>
              <a:cs typeface="游明朝" panose="02020400000000000000" pitchFamily="18" charset="-128"/>
            </a:endParaRPr>
          </a:p>
          <a:p>
            <a:pPr eaLnBrk="1" hangingPunct="1">
              <a:lnSpc>
                <a:spcPct val="130000"/>
              </a:lnSpc>
            </a:pPr>
            <a:r>
              <a:rPr lang="ja-JP" altLang="en-US" sz="8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媒体仕様を予告なく変更する場合がございますので、詳しくは担当営業にお問い合わせください。</a:t>
            </a:r>
            <a:endParaRPr lang="en-US" altLang="ja-JP" sz="800" dirty="0">
              <a:solidFill>
                <a:srgbClr val="575756"/>
              </a:solidFill>
              <a:latin typeface="Yu Mincho" panose="02020400000000000000" pitchFamily="18" charset="-128"/>
              <a:ea typeface="Yu Mincho" panose="02020400000000000000" pitchFamily="18" charset="-128"/>
              <a:cs typeface="游明朝" panose="02020400000000000000" pitchFamily="18" charset="-128"/>
            </a:endParaRPr>
          </a:p>
          <a:p>
            <a:pPr eaLnBrk="1" hangingPunct="1">
              <a:lnSpc>
                <a:spcPct val="130000"/>
              </a:lnSpc>
            </a:pPr>
            <a:endParaRPr lang="en-US" altLang="ja-JP" sz="999" dirty="0">
              <a:solidFill>
                <a:srgbClr val="575756"/>
              </a:solidFill>
              <a:latin typeface="Yu Mincho" panose="02020400000000000000" pitchFamily="18" charset="-128"/>
              <a:ea typeface="Yu Mincho" panose="02020400000000000000" pitchFamily="18" charset="-128"/>
              <a:cs typeface="游明朝" panose="02020400000000000000" pitchFamily="18" charset="-128"/>
            </a:endParaRPr>
          </a:p>
          <a:p>
            <a:pPr eaLnBrk="1" hangingPunct="1">
              <a:lnSpc>
                <a:spcPct val="130000"/>
              </a:lnSpc>
            </a:pPr>
            <a:r>
              <a:rPr lang="ja-JP" altLang="en-US" sz="8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本媒体において使用する日付および時間は、特別の定めの無い限り、日本国における日付および時間を基準とします。</a:t>
            </a:r>
            <a:endParaRPr lang="en-US" altLang="ja-JP" sz="800" dirty="0">
              <a:solidFill>
                <a:srgbClr val="575756"/>
              </a:solidFill>
              <a:latin typeface="Yu Mincho" panose="02020400000000000000" pitchFamily="18" charset="-128"/>
              <a:ea typeface="Yu Mincho" panose="02020400000000000000" pitchFamily="18" charset="-128"/>
              <a:cs typeface="游明朝" panose="02020400000000000000" pitchFamily="18" charset="-128"/>
            </a:endParaRPr>
          </a:p>
        </p:txBody>
      </p:sp>
      <p:sp>
        <p:nvSpPr>
          <p:cNvPr id="7" name="正方形/長方形 29">
            <a:extLst>
              <a:ext uri="{FF2B5EF4-FFF2-40B4-BE49-F238E27FC236}">
                <a16:creationId xmlns:a16="http://schemas.microsoft.com/office/drawing/2014/main" id="{B242B4A6-D9E6-CF4F-8A8A-6E7CEABA0484}"/>
              </a:ext>
            </a:extLst>
          </p:cNvPr>
          <p:cNvSpPr>
            <a:spLocks noChangeArrowheads="1"/>
          </p:cNvSpPr>
          <p:nvPr/>
        </p:nvSpPr>
        <p:spPr bwMode="auto">
          <a:xfrm>
            <a:off x="557214" y="3361271"/>
            <a:ext cx="4379112" cy="376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eaLnBrk="1" hangingPunct="1">
              <a:lnSpc>
                <a:spcPct val="130000"/>
              </a:lnSpc>
            </a:pPr>
            <a:r>
              <a:rPr lang="ja-JP" altLang="en-US" sz="999" b="1"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入稿方法</a:t>
            </a:r>
            <a:endParaRPr lang="en-US" altLang="ja-JP" sz="999" b="1" dirty="0">
              <a:solidFill>
                <a:srgbClr val="575756"/>
              </a:solidFill>
              <a:latin typeface="Yu Mincho" panose="02020400000000000000" pitchFamily="18" charset="-128"/>
              <a:ea typeface="Yu Mincho" panose="02020400000000000000" pitchFamily="18" charset="-128"/>
              <a:cs typeface="游明朝" panose="02020400000000000000" pitchFamily="18" charset="-128"/>
            </a:endParaRPr>
          </a:p>
          <a:p>
            <a:pPr eaLnBrk="1" hangingPunct="1">
              <a:lnSpc>
                <a:spcPct val="130000"/>
              </a:lnSpc>
            </a:pPr>
            <a:r>
              <a:rPr lang="ja-JP" altLang="en-US" sz="800" dirty="0">
                <a:solidFill>
                  <a:srgbClr val="575756"/>
                </a:solidFill>
                <a:latin typeface="Yu Mincho" panose="02020400000000000000" pitchFamily="18" charset="-128"/>
                <a:ea typeface="Yu Mincho" panose="02020400000000000000" pitchFamily="18" charset="-128"/>
              </a:rPr>
              <a:t>入稿素材</a:t>
            </a:r>
            <a:r>
              <a:rPr lang="en-US" altLang="ja-JP" sz="800" dirty="0">
                <a:solidFill>
                  <a:srgbClr val="575756"/>
                </a:solidFill>
                <a:latin typeface="Yu Mincho" panose="02020400000000000000" pitchFamily="18" charset="-128"/>
                <a:ea typeface="Yu Mincho" panose="02020400000000000000" pitchFamily="18" charset="-128"/>
              </a:rPr>
              <a:t>(</a:t>
            </a:r>
            <a:r>
              <a:rPr lang="ja-JP" altLang="en-US" sz="800" dirty="0">
                <a:solidFill>
                  <a:srgbClr val="575756"/>
                </a:solidFill>
                <a:latin typeface="Yu Mincho" panose="02020400000000000000" pitchFamily="18" charset="-128"/>
                <a:ea typeface="Yu Mincho" panose="02020400000000000000" pitchFamily="18" charset="-128"/>
              </a:rPr>
              <a:t>各種素材、リンク先</a:t>
            </a:r>
            <a:r>
              <a:rPr lang="en-US" altLang="ja-JP" sz="800" dirty="0">
                <a:solidFill>
                  <a:srgbClr val="575756"/>
                </a:solidFill>
                <a:latin typeface="Yu Mincho" panose="02020400000000000000" pitchFamily="18" charset="-128"/>
                <a:ea typeface="Yu Mincho" panose="02020400000000000000" pitchFamily="18" charset="-128"/>
              </a:rPr>
              <a:t>URL)</a:t>
            </a:r>
            <a:r>
              <a:rPr lang="ja-JP" altLang="en-US" sz="800" dirty="0">
                <a:solidFill>
                  <a:srgbClr val="575756"/>
                </a:solidFill>
                <a:latin typeface="Yu Mincho" panose="02020400000000000000" pitchFamily="18" charset="-128"/>
                <a:ea typeface="Yu Mincho" panose="02020400000000000000" pitchFamily="18" charset="-128"/>
              </a:rPr>
              <a:t>の入稿方法は、</a:t>
            </a:r>
            <a:br>
              <a:rPr lang="en-US" altLang="ja-JP" sz="800" dirty="0">
                <a:solidFill>
                  <a:srgbClr val="575756"/>
                </a:solidFill>
                <a:latin typeface="Yu Mincho" panose="02020400000000000000" pitchFamily="18" charset="-128"/>
                <a:ea typeface="Yu Mincho" panose="02020400000000000000" pitchFamily="18" charset="-128"/>
              </a:rPr>
            </a:br>
            <a:r>
              <a:rPr lang="ja-JP" altLang="en-US" sz="800" dirty="0">
                <a:solidFill>
                  <a:srgbClr val="575756"/>
                </a:solidFill>
                <a:latin typeface="Yu Mincho" panose="02020400000000000000" pitchFamily="18" charset="-128"/>
                <a:ea typeface="Yu Mincho" panose="02020400000000000000" pitchFamily="18" charset="-128"/>
              </a:rPr>
              <a:t>入稿フォームにてデータを添付し入稿願います。</a:t>
            </a:r>
            <a:endParaRPr lang="en-US" altLang="ja-JP" sz="800" dirty="0">
              <a:solidFill>
                <a:srgbClr val="575756"/>
              </a:solidFill>
              <a:latin typeface="Yu Mincho" panose="02020400000000000000" pitchFamily="18" charset="-128"/>
              <a:ea typeface="Yu Mincho" panose="02020400000000000000" pitchFamily="18" charset="-128"/>
            </a:endParaRPr>
          </a:p>
          <a:p>
            <a:pPr eaLnBrk="1" hangingPunct="1">
              <a:lnSpc>
                <a:spcPct val="130000"/>
              </a:lnSpc>
            </a:pPr>
            <a:endParaRPr lang="en-US" altLang="ja-JP" sz="999" dirty="0">
              <a:solidFill>
                <a:srgbClr val="575756"/>
              </a:solidFill>
              <a:latin typeface="Yu Mincho" panose="02020400000000000000" pitchFamily="18" charset="-128"/>
              <a:ea typeface="Yu Mincho" panose="02020400000000000000" pitchFamily="18" charset="-128"/>
            </a:endParaRPr>
          </a:p>
          <a:p>
            <a:pPr eaLnBrk="1" hangingPunct="1">
              <a:lnSpc>
                <a:spcPct val="130000"/>
              </a:lnSpc>
            </a:pPr>
            <a:r>
              <a:rPr lang="ja-JP" altLang="en-US" sz="999" b="1" dirty="0">
                <a:solidFill>
                  <a:srgbClr val="575756"/>
                </a:solidFill>
                <a:latin typeface="Yu Mincho" panose="02020400000000000000" pitchFamily="18" charset="-128"/>
                <a:ea typeface="Yu Mincho" panose="02020400000000000000" pitchFamily="18" charset="-128"/>
              </a:rPr>
              <a:t>入稿期限</a:t>
            </a:r>
            <a:endParaRPr lang="en-US" altLang="ja-JP" sz="999" b="1" dirty="0">
              <a:solidFill>
                <a:srgbClr val="575756"/>
              </a:solidFill>
              <a:latin typeface="Yu Mincho" panose="02020400000000000000" pitchFamily="18" charset="-128"/>
              <a:ea typeface="Yu Mincho" panose="02020400000000000000" pitchFamily="18" charset="-128"/>
            </a:endParaRPr>
          </a:p>
          <a:p>
            <a:pPr eaLnBrk="1" hangingPunct="1">
              <a:lnSpc>
                <a:spcPct val="130000"/>
              </a:lnSpc>
            </a:pPr>
            <a:r>
              <a:rPr lang="ja-JP" altLang="en-US" sz="800" dirty="0">
                <a:solidFill>
                  <a:srgbClr val="575756"/>
                </a:solidFill>
                <a:latin typeface="Yu Mincho" panose="02020400000000000000" pitchFamily="18" charset="-128"/>
                <a:ea typeface="Yu Mincho" panose="02020400000000000000" pitchFamily="18" charset="-128"/>
              </a:rPr>
              <a:t>掲載開始希望日の</a:t>
            </a:r>
            <a:r>
              <a:rPr lang="en-US" altLang="ja-JP" sz="800" dirty="0">
                <a:solidFill>
                  <a:srgbClr val="575756"/>
                </a:solidFill>
                <a:latin typeface="Yu Mincho" panose="02020400000000000000" pitchFamily="18" charset="-128"/>
                <a:ea typeface="Yu Mincho" panose="02020400000000000000" pitchFamily="18" charset="-128"/>
                <a:sym typeface="ヒラギノ角ゴ Pro W6" pitchFamily="34" charset="-128"/>
              </a:rPr>
              <a:t>7</a:t>
            </a:r>
            <a:r>
              <a:rPr lang="ja-JP" altLang="en-US" sz="800" dirty="0">
                <a:solidFill>
                  <a:srgbClr val="575756"/>
                </a:solidFill>
                <a:latin typeface="Yu Mincho" panose="02020400000000000000" pitchFamily="18" charset="-128"/>
                <a:ea typeface="Yu Mincho" panose="02020400000000000000" pitchFamily="18" charset="-128"/>
                <a:sym typeface="ヒラギノ角ゴ Pro W6" pitchFamily="34" charset="-128"/>
              </a:rPr>
              <a:t>営業日前</a:t>
            </a:r>
            <a:r>
              <a:rPr lang="en-US" altLang="ja-JP" sz="800" dirty="0">
                <a:solidFill>
                  <a:srgbClr val="575756"/>
                </a:solidFill>
                <a:latin typeface="Yu Mincho" panose="02020400000000000000" pitchFamily="18" charset="-128"/>
                <a:ea typeface="Yu Mincho" panose="02020400000000000000" pitchFamily="18" charset="-128"/>
                <a:sym typeface="ヒラギノ角ゴ Pro W6" pitchFamily="34" charset="-128"/>
              </a:rPr>
              <a:t>17</a:t>
            </a:r>
            <a:r>
              <a:rPr lang="ja-JP" altLang="en-US" sz="800" dirty="0">
                <a:solidFill>
                  <a:srgbClr val="575756"/>
                </a:solidFill>
                <a:latin typeface="Yu Mincho" panose="02020400000000000000" pitchFamily="18" charset="-128"/>
                <a:ea typeface="Yu Mincho" panose="02020400000000000000" pitchFamily="18" charset="-128"/>
                <a:sym typeface="ヒラギノ角ゴ Pro W6" pitchFamily="34" charset="-128"/>
              </a:rPr>
              <a:t>時まで</a:t>
            </a:r>
            <a:r>
              <a:rPr lang="en-US" altLang="ja-JP" sz="800" dirty="0">
                <a:solidFill>
                  <a:srgbClr val="575756"/>
                </a:solidFill>
                <a:latin typeface="Yu Mincho" panose="02020400000000000000" pitchFamily="18" charset="-128"/>
                <a:ea typeface="Yu Mincho" panose="02020400000000000000" pitchFamily="18" charset="-128"/>
                <a:sym typeface="ヒラギノ角ゴ Pro W6" pitchFamily="34" charset="-128"/>
              </a:rPr>
              <a:t>(</a:t>
            </a:r>
            <a:r>
              <a:rPr lang="ja-JP" altLang="en-US" sz="800" dirty="0">
                <a:solidFill>
                  <a:srgbClr val="575756"/>
                </a:solidFill>
                <a:latin typeface="Yu Mincho" panose="02020400000000000000" pitchFamily="18" charset="-128"/>
                <a:ea typeface="Yu Mincho" panose="02020400000000000000" pitchFamily="18" charset="-128"/>
                <a:sym typeface="ヒラギノ角ゴ Pro W6" pitchFamily="34" charset="-128"/>
              </a:rPr>
              <a:t>可否審査期間を除く</a:t>
            </a:r>
            <a:r>
              <a:rPr lang="en-US" altLang="ja-JP" sz="800" dirty="0">
                <a:solidFill>
                  <a:srgbClr val="575756"/>
                </a:solidFill>
                <a:latin typeface="Yu Mincho" panose="02020400000000000000" pitchFamily="18" charset="-128"/>
                <a:ea typeface="Yu Mincho" panose="02020400000000000000" pitchFamily="18" charset="-128"/>
                <a:sym typeface="ヒラギノ角ゴ Pro W6" pitchFamily="34" charset="-128"/>
              </a:rPr>
              <a:t>)</a:t>
            </a:r>
            <a:r>
              <a:rPr lang="ja-JP" altLang="en-US" sz="800" dirty="0">
                <a:solidFill>
                  <a:srgbClr val="575756"/>
                </a:solidFill>
                <a:latin typeface="Yu Mincho" panose="02020400000000000000" pitchFamily="18" charset="-128"/>
                <a:ea typeface="Yu Mincho" panose="02020400000000000000" pitchFamily="18" charset="-128"/>
              </a:rPr>
              <a:t>とします。</a:t>
            </a:r>
            <a:endParaRPr lang="en-US" altLang="ja-JP" sz="800" dirty="0">
              <a:solidFill>
                <a:srgbClr val="575756"/>
              </a:solidFill>
              <a:latin typeface="Yu Mincho" panose="02020400000000000000" pitchFamily="18" charset="-128"/>
              <a:ea typeface="Yu Mincho" panose="02020400000000000000" pitchFamily="18" charset="-128"/>
            </a:endParaRPr>
          </a:p>
          <a:p>
            <a:pPr eaLnBrk="1" hangingPunct="1">
              <a:lnSpc>
                <a:spcPct val="130000"/>
              </a:lnSpc>
            </a:pPr>
            <a:r>
              <a:rPr lang="ja-JP" altLang="en-US" sz="800" dirty="0">
                <a:solidFill>
                  <a:srgbClr val="575756"/>
                </a:solidFill>
                <a:latin typeface="Yu Mincho" panose="02020400000000000000" pitchFamily="18" charset="-128"/>
                <a:ea typeface="Yu Mincho" panose="02020400000000000000" pitchFamily="18" charset="-128"/>
              </a:rPr>
              <a:t>ご入稿が締切期限を過ぎてしまった場合は、お申し込み頂いた掲載日に開始できないことがございます。また、年末年始など会社休業がある場合、別途ご連絡させていただきます。入稿に関するご相談は担当営業までご連絡ください。なお、広告主様の故意または過失によって入稿期限までに入稿が行われなかった場合、当社は、当該入稿素材に関する広告の掲載にかかる契約に基づく債務を履行する義務を免れるものとします。</a:t>
            </a:r>
            <a:endParaRPr lang="en-US" altLang="ja-JP" sz="999" dirty="0">
              <a:solidFill>
                <a:srgbClr val="575756"/>
              </a:solidFill>
              <a:latin typeface="Yu Mincho" panose="02020400000000000000" pitchFamily="18" charset="-128"/>
              <a:ea typeface="Yu Mincho" panose="02020400000000000000" pitchFamily="18" charset="-128"/>
            </a:endParaRPr>
          </a:p>
          <a:p>
            <a:pPr eaLnBrk="1" hangingPunct="1">
              <a:lnSpc>
                <a:spcPct val="130000"/>
              </a:lnSpc>
            </a:pPr>
            <a:endParaRPr lang="en-US" altLang="ja-JP" sz="999" dirty="0">
              <a:solidFill>
                <a:srgbClr val="575756"/>
              </a:solidFill>
              <a:latin typeface="Yu Mincho" panose="02020400000000000000" pitchFamily="18" charset="-128"/>
              <a:ea typeface="Yu Mincho" panose="02020400000000000000" pitchFamily="18" charset="-128"/>
            </a:endParaRPr>
          </a:p>
          <a:p>
            <a:pPr eaLnBrk="1" hangingPunct="1">
              <a:lnSpc>
                <a:spcPct val="130000"/>
              </a:lnSpc>
            </a:pPr>
            <a:r>
              <a:rPr lang="ja-JP" altLang="en-US" sz="999" b="1" dirty="0">
                <a:solidFill>
                  <a:srgbClr val="575756"/>
                </a:solidFill>
                <a:latin typeface="Yu Mincho" panose="02020400000000000000" pitchFamily="18" charset="-128"/>
                <a:ea typeface="Yu Mincho" panose="02020400000000000000" pitchFamily="18" charset="-128"/>
              </a:rPr>
              <a:t>レポートについて</a:t>
            </a:r>
            <a:endParaRPr lang="en-US" altLang="ja-JP" sz="999" b="1" dirty="0">
              <a:solidFill>
                <a:srgbClr val="575756"/>
              </a:solidFill>
              <a:latin typeface="Yu Mincho" panose="02020400000000000000" pitchFamily="18" charset="-128"/>
              <a:ea typeface="Yu Mincho" panose="02020400000000000000" pitchFamily="18" charset="-128"/>
            </a:endParaRPr>
          </a:p>
          <a:p>
            <a:pPr eaLnBrk="1" hangingPunct="1">
              <a:lnSpc>
                <a:spcPct val="130000"/>
              </a:lnSpc>
            </a:pPr>
            <a:r>
              <a:rPr lang="ja-JP" altLang="en-US" sz="800" dirty="0">
                <a:solidFill>
                  <a:srgbClr val="575756"/>
                </a:solidFill>
                <a:latin typeface="Yu Mincho" panose="02020400000000000000" pitchFamily="18" charset="-128"/>
                <a:ea typeface="Yu Mincho" panose="02020400000000000000" pitchFamily="18" charset="-128"/>
              </a:rPr>
              <a:t>当社が規定するフォーマットに従い、広告掲載完了日から</a:t>
            </a:r>
            <a:r>
              <a:rPr lang="en-US" altLang="ja-JP" sz="800" dirty="0">
                <a:solidFill>
                  <a:srgbClr val="575756"/>
                </a:solidFill>
                <a:latin typeface="Yu Mincho" panose="02020400000000000000" pitchFamily="18" charset="-128"/>
                <a:ea typeface="Yu Mincho" panose="02020400000000000000" pitchFamily="18" charset="-128"/>
              </a:rPr>
              <a:t>5</a:t>
            </a:r>
            <a:r>
              <a:rPr lang="ja-JP" altLang="en-US" sz="800" dirty="0">
                <a:solidFill>
                  <a:srgbClr val="575756"/>
                </a:solidFill>
                <a:latin typeface="Yu Mincho" panose="02020400000000000000" pitchFamily="18" charset="-128"/>
                <a:ea typeface="Yu Mincho" panose="02020400000000000000" pitchFamily="18" charset="-128"/>
              </a:rPr>
              <a:t>営業日ほどで広告掲載レポートを送付させていただきます。ただし、年末年始など会社休業がある場合や、システムの調整がある場合など、広告掲載レポートの送付に要する日数が前後する場合がありますのでご了承ください。</a:t>
            </a:r>
            <a:endParaRPr lang="en-US" altLang="ja-JP" sz="800" dirty="0">
              <a:solidFill>
                <a:srgbClr val="575756"/>
              </a:solidFill>
              <a:latin typeface="Yu Mincho" panose="02020400000000000000" pitchFamily="18" charset="-128"/>
              <a:ea typeface="Yu Mincho" panose="02020400000000000000" pitchFamily="18" charset="-128"/>
            </a:endParaRPr>
          </a:p>
          <a:p>
            <a:pPr eaLnBrk="1" hangingPunct="1">
              <a:lnSpc>
                <a:spcPct val="130000"/>
              </a:lnSpc>
            </a:pPr>
            <a:endParaRPr lang="en-US" altLang="ja-JP" sz="800" dirty="0">
              <a:solidFill>
                <a:srgbClr val="575756"/>
              </a:solidFill>
              <a:latin typeface="Yu Mincho" panose="02020400000000000000" pitchFamily="18" charset="-128"/>
              <a:ea typeface="Yu Mincho" panose="02020400000000000000" pitchFamily="18" charset="-128"/>
            </a:endParaRPr>
          </a:p>
          <a:p>
            <a:pPr eaLnBrk="1" hangingPunct="1">
              <a:lnSpc>
                <a:spcPct val="130000"/>
              </a:lnSpc>
            </a:pPr>
            <a:r>
              <a:rPr lang="ja-JP" altLang="en-US" sz="999" b="1" dirty="0">
                <a:solidFill>
                  <a:srgbClr val="575756"/>
                </a:solidFill>
                <a:latin typeface="Yu Mincho" panose="02020400000000000000" pitchFamily="18" charset="-128"/>
                <a:ea typeface="Yu Mincho" panose="02020400000000000000" pitchFamily="18" charset="-128"/>
              </a:rPr>
              <a:t>掲載の可否基準について</a:t>
            </a:r>
            <a:r>
              <a:rPr lang="ja-JP" altLang="en-US" sz="800" b="1" dirty="0">
                <a:solidFill>
                  <a:srgbClr val="575756"/>
                </a:solidFill>
                <a:latin typeface="Yu Mincho" panose="02020400000000000000" pitchFamily="18" charset="-128"/>
                <a:ea typeface="Yu Mincho" panose="02020400000000000000" pitchFamily="18" charset="-128"/>
              </a:rPr>
              <a:t>（企業・商材・クリエイティブ）</a:t>
            </a:r>
            <a:endParaRPr lang="ja-JP" altLang="en-US" sz="999" b="1" dirty="0">
              <a:solidFill>
                <a:srgbClr val="575756"/>
              </a:solidFill>
              <a:latin typeface="Yu Mincho" panose="02020400000000000000" pitchFamily="18" charset="-128"/>
              <a:ea typeface="Yu Mincho" panose="02020400000000000000" pitchFamily="18" charset="-128"/>
            </a:endParaRPr>
          </a:p>
          <a:p>
            <a:pPr eaLnBrk="1" hangingPunct="1">
              <a:lnSpc>
                <a:spcPct val="130000"/>
              </a:lnSpc>
            </a:pPr>
            <a:r>
              <a:rPr lang="ja-JP" altLang="en-US" sz="800" dirty="0">
                <a:solidFill>
                  <a:srgbClr val="575756"/>
                </a:solidFill>
                <a:latin typeface="Yu Mincho" panose="02020400000000000000" pitchFamily="18" charset="-128"/>
                <a:ea typeface="Yu Mincho" panose="02020400000000000000" pitchFamily="18" charset="-128"/>
              </a:rPr>
              <a:t>企業・商材可否・クリエイティブ可否は別途個別に判断いたします。</a:t>
            </a:r>
          </a:p>
        </p:txBody>
      </p:sp>
      <p:sp>
        <p:nvSpPr>
          <p:cNvPr id="8" name="テキスト プレースホルダー 2">
            <a:extLst>
              <a:ext uri="{FF2B5EF4-FFF2-40B4-BE49-F238E27FC236}">
                <a16:creationId xmlns:a16="http://schemas.microsoft.com/office/drawing/2014/main" id="{4C84366C-B234-194C-A57F-D9ED7B744AAA}"/>
              </a:ext>
            </a:extLst>
          </p:cNvPr>
          <p:cNvSpPr txBox="1">
            <a:spLocks noChangeArrowheads="1"/>
          </p:cNvSpPr>
          <p:nvPr/>
        </p:nvSpPr>
        <p:spPr bwMode="auto">
          <a:xfrm>
            <a:off x="557215" y="3030183"/>
            <a:ext cx="2898125" cy="33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6475">
              <a:defRPr>
                <a:solidFill>
                  <a:schemeClr val="tx1"/>
                </a:solidFill>
                <a:latin typeface="Cambria" panose="02040503050406030204" pitchFamily="18" charset="0"/>
              </a:defRPr>
            </a:lvl1pPr>
            <a:lvl2pPr marL="742950" indent="-285750" defTabSz="1006475">
              <a:defRPr>
                <a:solidFill>
                  <a:schemeClr val="tx1"/>
                </a:solidFill>
                <a:latin typeface="Cambria" panose="02040503050406030204" pitchFamily="18" charset="0"/>
              </a:defRPr>
            </a:lvl2pPr>
            <a:lvl3pPr marL="1143000" indent="-228600" defTabSz="1006475">
              <a:defRPr>
                <a:solidFill>
                  <a:schemeClr val="tx1"/>
                </a:solidFill>
                <a:latin typeface="Cambria" panose="02040503050406030204" pitchFamily="18" charset="0"/>
              </a:defRPr>
            </a:lvl3pPr>
            <a:lvl4pPr marL="1600200" indent="-228600" defTabSz="1006475">
              <a:defRPr>
                <a:solidFill>
                  <a:schemeClr val="tx1"/>
                </a:solidFill>
                <a:latin typeface="Cambria" panose="02040503050406030204" pitchFamily="18" charset="0"/>
              </a:defRPr>
            </a:lvl4pPr>
            <a:lvl5pPr marL="2057400" indent="-228600" defTabSz="1006475">
              <a:defRPr>
                <a:solidFill>
                  <a:schemeClr val="tx1"/>
                </a:solidFill>
                <a:latin typeface="Cambria" panose="02040503050406030204" pitchFamily="18" charset="0"/>
              </a:defRPr>
            </a:lvl5pPr>
            <a:lvl6pPr marL="2514600" indent="-228600" defTabSz="1006475" eaLnBrk="0" fontAlgn="base" hangingPunct="0">
              <a:spcBef>
                <a:spcPct val="0"/>
              </a:spcBef>
              <a:spcAft>
                <a:spcPct val="0"/>
              </a:spcAft>
              <a:defRPr>
                <a:solidFill>
                  <a:schemeClr val="tx1"/>
                </a:solidFill>
                <a:latin typeface="Cambria" panose="02040503050406030204" pitchFamily="18" charset="0"/>
              </a:defRPr>
            </a:lvl6pPr>
            <a:lvl7pPr marL="2971800" indent="-228600" defTabSz="1006475" eaLnBrk="0" fontAlgn="base" hangingPunct="0">
              <a:spcBef>
                <a:spcPct val="0"/>
              </a:spcBef>
              <a:spcAft>
                <a:spcPct val="0"/>
              </a:spcAft>
              <a:defRPr>
                <a:solidFill>
                  <a:schemeClr val="tx1"/>
                </a:solidFill>
                <a:latin typeface="Cambria" panose="02040503050406030204" pitchFamily="18" charset="0"/>
              </a:defRPr>
            </a:lvl7pPr>
            <a:lvl8pPr marL="3429000" indent="-228600" defTabSz="1006475" eaLnBrk="0" fontAlgn="base" hangingPunct="0">
              <a:spcBef>
                <a:spcPct val="0"/>
              </a:spcBef>
              <a:spcAft>
                <a:spcPct val="0"/>
              </a:spcAft>
              <a:defRPr>
                <a:solidFill>
                  <a:schemeClr val="tx1"/>
                </a:solidFill>
                <a:latin typeface="Cambria" panose="02040503050406030204" pitchFamily="18" charset="0"/>
              </a:defRPr>
            </a:lvl8pPr>
            <a:lvl9pPr marL="3886200" indent="-228600" defTabSz="1006475" eaLnBrk="0" fontAlgn="base" hangingPunct="0">
              <a:spcBef>
                <a:spcPct val="0"/>
              </a:spcBef>
              <a:spcAft>
                <a:spcPct val="0"/>
              </a:spcAft>
              <a:defRPr>
                <a:solidFill>
                  <a:schemeClr val="tx1"/>
                </a:solidFill>
                <a:latin typeface="Cambria" panose="02040503050406030204" pitchFamily="18" charset="0"/>
              </a:defRPr>
            </a:lvl9pPr>
          </a:lstStyle>
          <a:p>
            <a:pPr marL="285770" indent="-285770">
              <a:lnSpc>
                <a:spcPct val="90000"/>
              </a:lnSpc>
              <a:spcBef>
                <a:spcPts val="1077"/>
              </a:spcBef>
              <a:buClr>
                <a:schemeClr val="tx2"/>
              </a:buClr>
              <a:buFont typeface="Wingdings" pitchFamily="2" charset="2"/>
              <a:buChar char="n"/>
            </a:pPr>
            <a:r>
              <a:rPr lang="ja-JP" altLang="en-US" b="1" u="sng">
                <a:solidFill>
                  <a:schemeClr val="tx2"/>
                </a:solidFill>
                <a:latin typeface="游明朝" panose="02020400000000000000" pitchFamily="18" charset="-128"/>
                <a:ea typeface="游明朝" panose="02020400000000000000" pitchFamily="18" charset="-128"/>
              </a:rPr>
              <a:t>注意事項</a:t>
            </a:r>
            <a:endParaRPr lang="ja-JP" altLang="en-US" b="1" u="sng" dirty="0">
              <a:solidFill>
                <a:schemeClr val="tx2"/>
              </a:solidFill>
              <a:latin typeface="游明朝" panose="02020400000000000000" pitchFamily="18" charset="-128"/>
              <a:ea typeface="游明朝" panose="02020400000000000000" pitchFamily="18" charset="-128"/>
            </a:endParaRPr>
          </a:p>
        </p:txBody>
      </p:sp>
      <p:cxnSp>
        <p:nvCxnSpPr>
          <p:cNvPr id="9" name="直線コネクタ 8">
            <a:extLst>
              <a:ext uri="{FF2B5EF4-FFF2-40B4-BE49-F238E27FC236}">
                <a16:creationId xmlns:a16="http://schemas.microsoft.com/office/drawing/2014/main" id="{B546F626-B4FB-6749-88F4-72240B38A58F}"/>
              </a:ext>
            </a:extLst>
          </p:cNvPr>
          <p:cNvCxnSpPr>
            <a:cxnSpLocks/>
          </p:cNvCxnSpPr>
          <p:nvPr/>
        </p:nvCxnSpPr>
        <p:spPr>
          <a:xfrm>
            <a:off x="639583" y="2931510"/>
            <a:ext cx="939515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0" name="表 2">
            <a:extLst>
              <a:ext uri="{FF2B5EF4-FFF2-40B4-BE49-F238E27FC236}">
                <a16:creationId xmlns:a16="http://schemas.microsoft.com/office/drawing/2014/main" id="{3A0E94E6-618D-BED1-BC80-072364DC2CE0}"/>
              </a:ext>
            </a:extLst>
          </p:cNvPr>
          <p:cNvGraphicFramePr>
            <a:graphicFrameLocks noGrp="1"/>
          </p:cNvGraphicFramePr>
          <p:nvPr>
            <p:extLst>
              <p:ext uri="{D42A27DB-BD31-4B8C-83A1-F6EECF244321}">
                <p14:modId xmlns:p14="http://schemas.microsoft.com/office/powerpoint/2010/main" val="57776170"/>
              </p:ext>
            </p:extLst>
          </p:nvPr>
        </p:nvGraphicFramePr>
        <p:xfrm>
          <a:off x="6302216" y="1715270"/>
          <a:ext cx="2813587" cy="790620"/>
        </p:xfrm>
        <a:graphic>
          <a:graphicData uri="http://schemas.openxmlformats.org/drawingml/2006/table">
            <a:tbl>
              <a:tblPr bandRow="1">
                <a:tableStyleId>{5C22544A-7EE6-4342-B048-85BDC9FD1C3A}</a:tableStyleId>
              </a:tblPr>
              <a:tblGrid>
                <a:gridCol w="1992311">
                  <a:extLst>
                    <a:ext uri="{9D8B030D-6E8A-4147-A177-3AD203B41FA5}">
                      <a16:colId xmlns:a16="http://schemas.microsoft.com/office/drawing/2014/main" val="4194480140"/>
                    </a:ext>
                  </a:extLst>
                </a:gridCol>
                <a:gridCol w="821276">
                  <a:extLst>
                    <a:ext uri="{9D8B030D-6E8A-4147-A177-3AD203B41FA5}">
                      <a16:colId xmlns:a16="http://schemas.microsoft.com/office/drawing/2014/main" val="209563390"/>
                    </a:ext>
                  </a:extLst>
                </a:gridCol>
              </a:tblGrid>
              <a:tr h="0">
                <a:tc>
                  <a:txBody>
                    <a:bodyPr/>
                    <a:lstStyle/>
                    <a:p>
                      <a:pPr marL="0" marR="0" lvl="0" indent="0" algn="l" defTabSz="457176" rtl="0" eaLnBrk="0" fontAlgn="base" latinLnBrk="0" hangingPunct="0">
                        <a:lnSpc>
                          <a:spcPct val="90000"/>
                        </a:lnSpc>
                        <a:spcBef>
                          <a:spcPts val="1077"/>
                        </a:spcBef>
                        <a:spcAft>
                          <a:spcPct val="0"/>
                        </a:spcAft>
                        <a:buClr>
                          <a:srgbClr val="285943"/>
                        </a:buClr>
                        <a:buSzTx/>
                        <a:buFont typeface="Wingdings" pitchFamily="2" charset="2"/>
                        <a:buNone/>
                        <a:tabLst/>
                        <a:defRPr/>
                      </a:pPr>
                      <a:r>
                        <a:rPr kumimoji="0" lang="ja-JP" altLang="en-US"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rPr>
                        <a:t>契約成立</a:t>
                      </a:r>
                      <a:r>
                        <a:rPr kumimoji="0" lang="en-US" altLang="ja-JP"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rPr>
                        <a:t>(</a:t>
                      </a:r>
                      <a:r>
                        <a:rPr kumimoji="0" lang="ja-JP" altLang="en-US"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rPr>
                        <a:t>申込メール送付時点</a:t>
                      </a:r>
                      <a:r>
                        <a:rPr kumimoji="0" lang="en-US" altLang="ja-JP"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rPr>
                        <a:t>)〜</a:t>
                      </a:r>
                      <a:r>
                        <a:rPr kumimoji="0" lang="ja-JP" altLang="en-US"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rPr>
                        <a:t>配信開始</a:t>
                      </a:r>
                      <a:r>
                        <a:rPr kumimoji="0" lang="en-US" altLang="ja-JP"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rPr>
                        <a:t>21</a:t>
                      </a:r>
                      <a:r>
                        <a:rPr kumimoji="0" lang="ja-JP" altLang="en-US"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rPr>
                        <a:t>営業日前</a:t>
                      </a:r>
                    </a:p>
                  </a:txBody>
                  <a:tcPr marL="98694" marR="98694" marT="49347" marB="49347" anchor="ctr"/>
                </a:tc>
                <a:tc>
                  <a:txBody>
                    <a:bodyPr/>
                    <a:lstStyle/>
                    <a:p>
                      <a:pPr marL="0" marR="0" lvl="0" indent="0" algn="ctr" defTabSz="457176" rtl="0" eaLnBrk="0" fontAlgn="base" latinLnBrk="0" hangingPunct="0">
                        <a:lnSpc>
                          <a:spcPct val="90000"/>
                        </a:lnSpc>
                        <a:spcBef>
                          <a:spcPts val="1077"/>
                        </a:spcBef>
                        <a:spcAft>
                          <a:spcPct val="0"/>
                        </a:spcAft>
                        <a:buClr>
                          <a:srgbClr val="285943"/>
                        </a:buClr>
                        <a:buSzTx/>
                        <a:buFont typeface="Wingdings" pitchFamily="2" charset="2"/>
                        <a:buNone/>
                        <a:tabLst/>
                        <a:defRPr/>
                      </a:pPr>
                      <a:r>
                        <a:rPr kumimoji="0" lang="en-US" altLang="ja-JP"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rPr>
                        <a:t>50%</a:t>
                      </a:r>
                      <a:endParaRPr kumimoji="0" lang="ja-JP" altLang="en-US"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endParaRPr>
                    </a:p>
                  </a:txBody>
                  <a:tcPr marL="98694" marR="98694" marT="49347" marB="49347" anchor="ctr"/>
                </a:tc>
                <a:extLst>
                  <a:ext uri="{0D108BD9-81ED-4DB2-BD59-A6C34878D82A}">
                    <a16:rowId xmlns:a16="http://schemas.microsoft.com/office/drawing/2014/main" val="102726810"/>
                  </a:ext>
                </a:extLst>
              </a:tr>
              <a:tr h="0">
                <a:tc>
                  <a:txBody>
                    <a:bodyPr/>
                    <a:lstStyle/>
                    <a:p>
                      <a:pPr marL="0" marR="0" lvl="0" indent="0" algn="l" defTabSz="457176" rtl="0" eaLnBrk="0" fontAlgn="base" latinLnBrk="0" hangingPunct="0">
                        <a:lnSpc>
                          <a:spcPct val="90000"/>
                        </a:lnSpc>
                        <a:spcBef>
                          <a:spcPts val="1077"/>
                        </a:spcBef>
                        <a:spcAft>
                          <a:spcPct val="0"/>
                        </a:spcAft>
                        <a:buClr>
                          <a:srgbClr val="285943"/>
                        </a:buClr>
                        <a:buSzTx/>
                        <a:buFont typeface="Wingdings" pitchFamily="2" charset="2"/>
                        <a:buNone/>
                        <a:tabLst/>
                        <a:defRPr/>
                      </a:pPr>
                      <a:r>
                        <a:rPr kumimoji="0" lang="zh-TW" altLang="en-US"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rPr>
                        <a:t>配信開始</a:t>
                      </a:r>
                      <a:r>
                        <a:rPr kumimoji="0" lang="en-US" altLang="zh-TW"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rPr>
                        <a:t>20</a:t>
                      </a:r>
                      <a:r>
                        <a:rPr kumimoji="0" lang="zh-TW" altLang="en-US"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rPr>
                        <a:t>営業日前</a:t>
                      </a:r>
                      <a:r>
                        <a:rPr kumimoji="0" lang="en-US" altLang="zh-TW"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rPr>
                        <a:t>〜11</a:t>
                      </a:r>
                      <a:r>
                        <a:rPr kumimoji="0" lang="zh-TW" altLang="en-US"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rPr>
                        <a:t>営業日前</a:t>
                      </a:r>
                    </a:p>
                  </a:txBody>
                  <a:tcPr marL="98694" marR="98694" marT="49347" marB="49347" anchor="ctr"/>
                </a:tc>
                <a:tc>
                  <a:txBody>
                    <a:bodyPr/>
                    <a:lstStyle/>
                    <a:p>
                      <a:pPr marL="0" marR="0" lvl="0" indent="0" algn="ctr" defTabSz="457176" rtl="0" eaLnBrk="0" fontAlgn="base" latinLnBrk="0" hangingPunct="0">
                        <a:lnSpc>
                          <a:spcPct val="90000"/>
                        </a:lnSpc>
                        <a:spcBef>
                          <a:spcPts val="1077"/>
                        </a:spcBef>
                        <a:spcAft>
                          <a:spcPct val="0"/>
                        </a:spcAft>
                        <a:buClr>
                          <a:srgbClr val="285943"/>
                        </a:buClr>
                        <a:buSzTx/>
                        <a:buFont typeface="Wingdings" pitchFamily="2" charset="2"/>
                        <a:buNone/>
                        <a:tabLst/>
                        <a:defRPr/>
                      </a:pPr>
                      <a:r>
                        <a:rPr kumimoji="0" lang="en-US" altLang="ja-JP"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rPr>
                        <a:t>80</a:t>
                      </a:r>
                      <a:r>
                        <a:rPr kumimoji="0" lang="ja-JP" altLang="en-US"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rPr>
                        <a:t>％</a:t>
                      </a:r>
                    </a:p>
                  </a:txBody>
                  <a:tcPr marL="98694" marR="98694" marT="49347" marB="49347" anchor="ctr"/>
                </a:tc>
                <a:extLst>
                  <a:ext uri="{0D108BD9-81ED-4DB2-BD59-A6C34878D82A}">
                    <a16:rowId xmlns:a16="http://schemas.microsoft.com/office/drawing/2014/main" val="4000863883"/>
                  </a:ext>
                </a:extLst>
              </a:tr>
              <a:tr h="0">
                <a:tc>
                  <a:txBody>
                    <a:bodyPr/>
                    <a:lstStyle/>
                    <a:p>
                      <a:pPr marL="0" marR="0" lvl="0" indent="0" algn="l" defTabSz="457176" rtl="0" eaLnBrk="0" fontAlgn="base" latinLnBrk="0" hangingPunct="0">
                        <a:lnSpc>
                          <a:spcPct val="90000"/>
                        </a:lnSpc>
                        <a:spcBef>
                          <a:spcPts val="1077"/>
                        </a:spcBef>
                        <a:spcAft>
                          <a:spcPct val="0"/>
                        </a:spcAft>
                        <a:buClr>
                          <a:srgbClr val="285943"/>
                        </a:buClr>
                        <a:buSzTx/>
                        <a:buFont typeface="Wingdings" pitchFamily="2" charset="2"/>
                        <a:buNone/>
                        <a:tabLst/>
                        <a:defRPr/>
                      </a:pPr>
                      <a:r>
                        <a:rPr kumimoji="0" lang="zh-TW" altLang="en-US"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rPr>
                        <a:t>配信開始</a:t>
                      </a:r>
                      <a:r>
                        <a:rPr kumimoji="0" lang="en-US" altLang="zh-TW"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rPr>
                        <a:t>10</a:t>
                      </a:r>
                      <a:r>
                        <a:rPr kumimoji="0" lang="zh-TW" altLang="en-US"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rPr>
                        <a:t>営業日前</a:t>
                      </a:r>
                      <a:r>
                        <a:rPr kumimoji="0" lang="en-US" altLang="zh-TW"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rPr>
                        <a:t>〜</a:t>
                      </a:r>
                      <a:r>
                        <a:rPr kumimoji="0" lang="zh-TW" altLang="en-US"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rPr>
                        <a:t>配信開始日</a:t>
                      </a:r>
                    </a:p>
                  </a:txBody>
                  <a:tcPr marL="98694" marR="98694" marT="49347" marB="49347" anchor="ctr"/>
                </a:tc>
                <a:tc>
                  <a:txBody>
                    <a:bodyPr/>
                    <a:lstStyle/>
                    <a:p>
                      <a:pPr marL="0" marR="0" lvl="0" indent="0" algn="ctr" defTabSz="457176" rtl="0" eaLnBrk="0" fontAlgn="base" latinLnBrk="0" hangingPunct="0">
                        <a:lnSpc>
                          <a:spcPct val="90000"/>
                        </a:lnSpc>
                        <a:spcBef>
                          <a:spcPts val="1077"/>
                        </a:spcBef>
                        <a:spcAft>
                          <a:spcPct val="0"/>
                        </a:spcAft>
                        <a:buClr>
                          <a:srgbClr val="285943"/>
                        </a:buClr>
                        <a:buSzTx/>
                        <a:buFont typeface="Wingdings" pitchFamily="2" charset="2"/>
                        <a:buNone/>
                        <a:tabLst/>
                        <a:defRPr/>
                      </a:pPr>
                      <a:r>
                        <a:rPr kumimoji="0" lang="en-US" altLang="ja-JP"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rPr>
                        <a:t>100%</a:t>
                      </a:r>
                      <a:endParaRPr kumimoji="0" lang="ja-JP" altLang="en-US" sz="900" b="0" i="0" u="none" strike="noStrike" kern="1200" cap="none" spc="0" normalizeH="0" baseline="0" noProof="0" dirty="0">
                        <a:ln>
                          <a:noFill/>
                        </a:ln>
                        <a:solidFill>
                          <a:srgbClr val="285943"/>
                        </a:solidFill>
                        <a:effectLst/>
                        <a:uLnTx/>
                        <a:uFillTx/>
                        <a:latin typeface="游明朝" panose="02020400000000000000" pitchFamily="18" charset="-128"/>
                        <a:ea typeface="游明朝" panose="02020400000000000000" pitchFamily="18" charset="-128"/>
                        <a:cs typeface="+mn-cs"/>
                      </a:endParaRPr>
                    </a:p>
                  </a:txBody>
                  <a:tcPr marL="98694" marR="98694" marT="49347" marB="49347" anchor="ctr"/>
                </a:tc>
                <a:extLst>
                  <a:ext uri="{0D108BD9-81ED-4DB2-BD59-A6C34878D82A}">
                    <a16:rowId xmlns:a16="http://schemas.microsoft.com/office/drawing/2014/main" val="3067292811"/>
                  </a:ext>
                </a:extLst>
              </a:tr>
            </a:tbl>
          </a:graphicData>
        </a:graphic>
      </p:graphicFrame>
    </p:spTree>
    <p:extLst>
      <p:ext uri="{BB962C8B-B14F-4D97-AF65-F5344CB8AC3E}">
        <p14:creationId xmlns:p14="http://schemas.microsoft.com/office/powerpoint/2010/main" val="469019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FC550A-ACCD-4C43-AD39-0B54E04E0678}"/>
              </a:ext>
            </a:extLst>
          </p:cNvPr>
          <p:cNvSpPr>
            <a:spLocks noGrp="1"/>
          </p:cNvSpPr>
          <p:nvPr>
            <p:ph type="title"/>
          </p:nvPr>
        </p:nvSpPr>
        <p:spPr/>
        <p:txBody>
          <a:bodyPr>
            <a:normAutofit/>
          </a:bodyPr>
          <a:lstStyle/>
          <a:p>
            <a:r>
              <a:rPr lang="ja-JP" altLang="en-US"/>
              <a:t>各種規定②</a:t>
            </a:r>
            <a:endParaRPr kumimoji="1" lang="ja-JP" altLang="en-US"/>
          </a:p>
        </p:txBody>
      </p:sp>
      <p:sp>
        <p:nvSpPr>
          <p:cNvPr id="3" name="正方形/長方形 5">
            <a:extLst>
              <a:ext uri="{FF2B5EF4-FFF2-40B4-BE49-F238E27FC236}">
                <a16:creationId xmlns:a16="http://schemas.microsoft.com/office/drawing/2014/main" id="{5DC650FF-5F58-2B4C-B234-213145160229}"/>
              </a:ext>
            </a:extLst>
          </p:cNvPr>
          <p:cNvSpPr>
            <a:spLocks noChangeArrowheads="1"/>
          </p:cNvSpPr>
          <p:nvPr/>
        </p:nvSpPr>
        <p:spPr bwMode="auto">
          <a:xfrm>
            <a:off x="557214" y="1295400"/>
            <a:ext cx="4788694" cy="408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eaLnBrk="1" hangingPunct="1">
              <a:lnSpc>
                <a:spcPct val="150000"/>
              </a:lnSpc>
            </a:pPr>
            <a:r>
              <a:rPr lang="en-US" altLang="ja-JP" sz="1099" b="1"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1.</a:t>
            </a:r>
            <a:r>
              <a:rPr lang="ja-JP" altLang="en-US" sz="1099" b="1"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入稿素材に関する権利処理について</a:t>
            </a:r>
            <a:endParaRPr lang="ja-JP" altLang="ja-JP" sz="1099" b="1" dirty="0">
              <a:solidFill>
                <a:srgbClr val="575756"/>
              </a:solidFill>
              <a:latin typeface="Yu Mincho" panose="02020400000000000000" pitchFamily="18" charset="-128"/>
              <a:ea typeface="Yu Mincho" panose="02020400000000000000" pitchFamily="18" charset="-128"/>
              <a:cs typeface="游明朝" panose="02020400000000000000" pitchFamily="18" charset="-128"/>
            </a:endParaRPr>
          </a:p>
          <a:p>
            <a:pPr eaLnBrk="1" hangingPunct="1">
              <a:lnSpc>
                <a:spcPct val="130000"/>
              </a:lnSpc>
            </a:pPr>
            <a:r>
              <a:rPr lang="ja-JP"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掲載する</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入稿素材および当該入稿素材からの誘導先（ドメイン名、</a:t>
            </a:r>
            <a:r>
              <a:rPr lang="en-US"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URL</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、同一ドメイン内のウェブサイト、アプリなどを含み、以下「誘導先」）における</a:t>
            </a:r>
            <a:r>
              <a:rPr lang="ja-JP"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権利処理</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a:t>
            </a:r>
            <a:r>
              <a:rPr lang="en-US"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JASRAC</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等著作権管理団体への支払いを含みます。）</a:t>
            </a:r>
            <a:r>
              <a:rPr lang="ja-JP"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は</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原則</a:t>
            </a:r>
            <a:r>
              <a:rPr lang="ja-JP"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広告主様にて対応していただきます。広告主様は当社に対して、</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本媒体資料において予定されている入稿素材の</a:t>
            </a:r>
            <a:r>
              <a:rPr lang="ja-JP"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利用</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を可能と</a:t>
            </a:r>
            <a:r>
              <a:rPr lang="ja-JP"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するために必要な権利を付与するものとします。</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権利処理について質問等ある場合には、担当営業にお問い合わせください。</a:t>
            </a:r>
            <a:endParaRPr lang="en-US"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endParaRPr>
          </a:p>
          <a:p>
            <a:pPr eaLnBrk="1" hangingPunct="1">
              <a:lnSpc>
                <a:spcPct val="130000"/>
              </a:lnSpc>
            </a:pPr>
            <a:endParaRPr lang="en-US"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endParaRPr>
          </a:p>
          <a:p>
            <a:pPr eaLnBrk="1" hangingPunct="1">
              <a:lnSpc>
                <a:spcPct val="150000"/>
              </a:lnSpc>
            </a:pPr>
            <a:r>
              <a:rPr lang="en-US" altLang="ja-JP" sz="1099" b="1"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2.</a:t>
            </a:r>
            <a:r>
              <a:rPr lang="ja-JP" altLang="en-US" sz="1099" b="1"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広告審査基準について</a:t>
            </a:r>
            <a:endParaRPr lang="en-US" altLang="ja-JP" sz="1099" b="1" dirty="0">
              <a:solidFill>
                <a:srgbClr val="575756"/>
              </a:solidFill>
              <a:latin typeface="Yu Mincho" panose="02020400000000000000" pitchFamily="18" charset="-128"/>
              <a:ea typeface="Yu Mincho" panose="02020400000000000000" pitchFamily="18" charset="-128"/>
              <a:cs typeface="游明朝" panose="02020400000000000000" pitchFamily="18" charset="-128"/>
            </a:endParaRPr>
          </a:p>
          <a:p>
            <a:pPr eaLnBrk="1" hangingPunct="1">
              <a:lnSpc>
                <a:spcPct val="130000"/>
              </a:lnSpc>
            </a:pP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入稿素材の内容および形式または誘導先は、当社の定める広告審査基準またはこれらに付帯するガイドライン等（「掲載ガイドライン等」）を遵守する必要があります。ただし、掲載ガイドライン等は法的アドバイスを意図して作成されたものではありません。広告主様は、自らの責任において、申込される広告について適用される全ての法律、規定、条例等に準拠するものとします。</a:t>
            </a:r>
            <a:endParaRPr lang="en-US"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endParaRPr>
          </a:p>
          <a:p>
            <a:pPr eaLnBrk="1" hangingPunct="1">
              <a:lnSpc>
                <a:spcPct val="130000"/>
              </a:lnSpc>
            </a:pPr>
            <a:r>
              <a:rPr lang="en-US"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 </a:t>
            </a:r>
          </a:p>
          <a:p>
            <a:pPr eaLnBrk="1" hangingPunct="1">
              <a:lnSpc>
                <a:spcPct val="150000"/>
              </a:lnSpc>
            </a:pPr>
            <a:r>
              <a:rPr lang="en-US" altLang="ja-JP" sz="1099" b="1"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3.</a:t>
            </a:r>
            <a:r>
              <a:rPr lang="ja-JP" altLang="en-US" sz="1099" b="1"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入稿素材および誘導先の審査について</a:t>
            </a:r>
            <a:endParaRPr lang="en-US" altLang="ja-JP" sz="1099" b="1" dirty="0">
              <a:solidFill>
                <a:srgbClr val="575756"/>
              </a:solidFill>
              <a:latin typeface="Yu Mincho" panose="02020400000000000000" pitchFamily="18" charset="-128"/>
              <a:ea typeface="Yu Mincho" panose="02020400000000000000" pitchFamily="18" charset="-128"/>
              <a:cs typeface="游明朝" panose="02020400000000000000" pitchFamily="18" charset="-128"/>
            </a:endParaRPr>
          </a:p>
          <a:p>
            <a:pPr eaLnBrk="1" hangingPunct="1">
              <a:lnSpc>
                <a:spcPct val="130000"/>
              </a:lnSpc>
            </a:pP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入稿素材の内容および形式ならびに誘導先</a:t>
            </a:r>
            <a:r>
              <a:rPr lang="ja-JP"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については</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掲載ガイドライン等に従って</a:t>
            </a:r>
            <a:r>
              <a:rPr lang="ja-JP"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当社所定の審査がありますが、</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当該審査は、入稿素材または入稿素材からの誘導先の内容の</a:t>
            </a:r>
            <a:r>
              <a:rPr lang="ja-JP"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適法性</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、安全性、信頼性、正確性、完全性、有効性、特定の目的への適合性、セキュリティなどに関する欠陥、エラーやバグ、権利侵害など、事実上または法律上の瑕疵がないこと</a:t>
            </a:r>
            <a:r>
              <a:rPr lang="ja-JP"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をなんら</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担保</a:t>
            </a:r>
            <a:r>
              <a:rPr lang="ja-JP"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するものではありません。</a:t>
            </a:r>
            <a:endParaRPr lang="en-US"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endParaRPr>
          </a:p>
        </p:txBody>
      </p:sp>
      <p:sp>
        <p:nvSpPr>
          <p:cNvPr id="4" name="正方形/長方形 5">
            <a:extLst>
              <a:ext uri="{FF2B5EF4-FFF2-40B4-BE49-F238E27FC236}">
                <a16:creationId xmlns:a16="http://schemas.microsoft.com/office/drawing/2014/main" id="{8B64363A-0E46-384A-B7BF-CA465B318E3B}"/>
              </a:ext>
            </a:extLst>
          </p:cNvPr>
          <p:cNvSpPr>
            <a:spLocks noChangeArrowheads="1"/>
          </p:cNvSpPr>
          <p:nvPr/>
        </p:nvSpPr>
        <p:spPr bwMode="auto">
          <a:xfrm>
            <a:off x="5600172" y="1295403"/>
            <a:ext cx="4414592" cy="570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eaLnBrk="1" hangingPunct="1">
              <a:lnSpc>
                <a:spcPct val="150000"/>
              </a:lnSpc>
            </a:pPr>
            <a:r>
              <a:rPr lang="en-US" altLang="ja-JP" sz="1099" b="1"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4.</a:t>
            </a:r>
            <a:r>
              <a:rPr lang="ja-JP" altLang="en-US" sz="1099" b="1"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広告主様の責任について</a:t>
            </a:r>
            <a:endParaRPr lang="en-US" altLang="ja-JP" sz="1099" b="1" dirty="0">
              <a:solidFill>
                <a:srgbClr val="575756"/>
              </a:solidFill>
              <a:latin typeface="Yu Mincho" panose="02020400000000000000" pitchFamily="18" charset="-128"/>
              <a:ea typeface="Yu Mincho" panose="02020400000000000000" pitchFamily="18" charset="-128"/>
              <a:cs typeface="游明朝" panose="02020400000000000000" pitchFamily="18" charset="-128"/>
            </a:endParaRPr>
          </a:p>
          <a:p>
            <a:pPr eaLnBrk="1" hangingPunct="1">
              <a:lnSpc>
                <a:spcPct val="130000"/>
              </a:lnSpc>
            </a:pP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広告主様は、入稿素材および誘導先が、</a:t>
            </a:r>
            <a:r>
              <a:rPr lang="en-US"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(1)</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第三者の著作権、産業財産権、パブリシティ権、プライバシー権その他一切の権利を侵害していないこと、</a:t>
            </a:r>
            <a:r>
              <a:rPr lang="en-US"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(2)</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薬事法、不当景品類および不当表示防止法その他一切の関連法令に抵触していないこと、</a:t>
            </a:r>
            <a:r>
              <a:rPr lang="en-US"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(3)</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 正確かつ最新の記載であり、かつ利用者に混乱を生じさせたり、コンピューターウイルスや虚偽の内容を含んだり、相互に無関係な内容となっていたりしないこと、</a:t>
            </a:r>
            <a:r>
              <a:rPr lang="en-US"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(4)</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デッドリンクとなっていないこと、</a:t>
            </a:r>
            <a:r>
              <a:rPr lang="en-US"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(5)</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公序良俗に反し、または第三者を誹謗中傷したり、名誉を毀損する内容を含まないこと、</a:t>
            </a:r>
            <a:r>
              <a:rPr lang="en-US"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(6)</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掲載ガイドライン等に抵触していないことを当社に対し保証します。</a:t>
            </a:r>
            <a:endParaRPr lang="en-US"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endParaRPr>
          </a:p>
          <a:p>
            <a:pPr eaLnBrk="1" hangingPunct="1">
              <a:lnSpc>
                <a:spcPct val="130000"/>
              </a:lnSpc>
            </a:pP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入稿素材または誘導先</a:t>
            </a:r>
            <a:r>
              <a:rPr lang="ja-JP"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に関して</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当社が</a:t>
            </a:r>
            <a:r>
              <a:rPr lang="ja-JP"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第三者よりクレーム、請求等を受けた場合、</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広告主様の責任および費用において、当該クレーム、請求等に対応するものとします。</a:t>
            </a:r>
            <a:r>
              <a:rPr lang="ja-JP"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また、</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入稿素材または誘導先</a:t>
            </a:r>
            <a:r>
              <a:rPr lang="ja-JP"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に関連して当社が損害を被った場合は、広告主様は当該損害（逸失利益、特別損害、合理的な範囲での弁護士費用などを含みますがこれらに限られません</a:t>
            </a:r>
            <a:r>
              <a:rPr lang="ja-JP" altLang="en-US"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a:t>
            </a:r>
            <a:r>
              <a:rPr lang="ja-JP" altLang="ja-JP" sz="900" dirty="0">
                <a:solidFill>
                  <a:srgbClr val="575756"/>
                </a:solidFill>
                <a:latin typeface="Yu Mincho" panose="02020400000000000000" pitchFamily="18" charset="-128"/>
                <a:ea typeface="Yu Mincho" panose="02020400000000000000" pitchFamily="18" charset="-128"/>
                <a:cs typeface="游明朝" panose="02020400000000000000" pitchFamily="18" charset="-128"/>
              </a:rPr>
              <a:t>）を当社に対して速やかに賠償するものとします。</a:t>
            </a:r>
            <a:endParaRPr lang="en-US" altLang="ja-JP" sz="900" dirty="0">
              <a:solidFill>
                <a:srgbClr val="575756"/>
              </a:solidFill>
              <a:latin typeface="Yu Mincho" panose="02020400000000000000" pitchFamily="18" charset="-128"/>
              <a:ea typeface="Yu Mincho" panose="02020400000000000000" pitchFamily="18" charset="-128"/>
            </a:endParaRPr>
          </a:p>
          <a:p>
            <a:pPr eaLnBrk="1" hangingPunct="1">
              <a:lnSpc>
                <a:spcPct val="150000"/>
              </a:lnSpc>
            </a:pPr>
            <a:endParaRPr lang="en-US" altLang="ja-JP" sz="1099" dirty="0">
              <a:solidFill>
                <a:srgbClr val="575756"/>
              </a:solidFill>
              <a:latin typeface="Yu Mincho" panose="02020400000000000000" pitchFamily="18" charset="-128"/>
              <a:ea typeface="Yu Mincho" panose="02020400000000000000" pitchFamily="18" charset="-128"/>
            </a:endParaRPr>
          </a:p>
          <a:p>
            <a:pPr eaLnBrk="1" hangingPunct="1">
              <a:lnSpc>
                <a:spcPct val="150000"/>
              </a:lnSpc>
            </a:pPr>
            <a:r>
              <a:rPr lang="en-US" altLang="ja-JP" sz="1099" b="1" dirty="0">
                <a:solidFill>
                  <a:srgbClr val="575756"/>
                </a:solidFill>
                <a:latin typeface="Yu Mincho" panose="02020400000000000000" pitchFamily="18" charset="-128"/>
                <a:ea typeface="Yu Mincho" panose="02020400000000000000" pitchFamily="18" charset="-128"/>
              </a:rPr>
              <a:t>5. </a:t>
            </a:r>
            <a:r>
              <a:rPr lang="ja-JP" altLang="en-US" sz="1099" b="1" dirty="0">
                <a:solidFill>
                  <a:srgbClr val="575756"/>
                </a:solidFill>
                <a:latin typeface="Yu Mincho" panose="02020400000000000000" pitchFamily="18" charset="-128"/>
                <a:ea typeface="Yu Mincho" panose="02020400000000000000" pitchFamily="18" charset="-128"/>
              </a:rPr>
              <a:t>掲載停止について</a:t>
            </a:r>
            <a:endParaRPr lang="ja-JP" altLang="ja-JP" sz="1099" b="1" dirty="0">
              <a:solidFill>
                <a:srgbClr val="575756"/>
              </a:solidFill>
              <a:latin typeface="Yu Mincho" panose="02020400000000000000" pitchFamily="18" charset="-128"/>
              <a:ea typeface="Yu Mincho" panose="02020400000000000000" pitchFamily="18" charset="-128"/>
            </a:endParaRPr>
          </a:p>
          <a:p>
            <a:pPr eaLnBrk="1" hangingPunct="1">
              <a:lnSpc>
                <a:spcPct val="130000"/>
              </a:lnSpc>
            </a:pPr>
            <a:r>
              <a:rPr lang="ja-JP" altLang="en-US" sz="900" dirty="0">
                <a:solidFill>
                  <a:srgbClr val="575756"/>
                </a:solidFill>
                <a:latin typeface="Yu Mincho" panose="02020400000000000000" pitchFamily="18" charset="-128"/>
                <a:ea typeface="Yu Mincho" panose="02020400000000000000" pitchFamily="18" charset="-128"/>
              </a:rPr>
              <a:t>当社は、入稿素材の内容および形式ならびに誘導先</a:t>
            </a:r>
            <a:r>
              <a:rPr lang="ja-JP" altLang="ja-JP" sz="900" dirty="0">
                <a:solidFill>
                  <a:srgbClr val="575756"/>
                </a:solidFill>
                <a:latin typeface="Yu Mincho" panose="02020400000000000000" pitchFamily="18" charset="-128"/>
                <a:ea typeface="Yu Mincho" panose="02020400000000000000" pitchFamily="18" charset="-128"/>
              </a:rPr>
              <a:t>について</a:t>
            </a:r>
            <a:r>
              <a:rPr lang="ja-JP" altLang="en-US" sz="900" dirty="0">
                <a:solidFill>
                  <a:srgbClr val="575756"/>
                </a:solidFill>
                <a:latin typeface="Yu Mincho" panose="02020400000000000000" pitchFamily="18" charset="-128"/>
                <a:ea typeface="Yu Mincho" panose="02020400000000000000" pitchFamily="18" charset="-128"/>
              </a:rPr>
              <a:t>掲載ガイドライン等に従って</a:t>
            </a:r>
            <a:r>
              <a:rPr lang="ja-JP" altLang="ja-JP" sz="900" dirty="0">
                <a:solidFill>
                  <a:srgbClr val="575756"/>
                </a:solidFill>
                <a:latin typeface="Yu Mincho" panose="02020400000000000000" pitchFamily="18" charset="-128"/>
                <a:ea typeface="Yu Mincho" panose="02020400000000000000" pitchFamily="18" charset="-128"/>
              </a:rPr>
              <a:t>当社所定の審査</a:t>
            </a:r>
            <a:r>
              <a:rPr lang="ja-JP" altLang="en-US" sz="900" dirty="0">
                <a:solidFill>
                  <a:srgbClr val="575756"/>
                </a:solidFill>
                <a:latin typeface="Yu Mincho" panose="02020400000000000000" pitchFamily="18" charset="-128"/>
                <a:ea typeface="Yu Mincho" panose="02020400000000000000" pitchFamily="18" charset="-128"/>
              </a:rPr>
              <a:t>をした後においても、</a:t>
            </a:r>
            <a:r>
              <a:rPr lang="en-US" altLang="ja-JP" sz="900" dirty="0">
                <a:solidFill>
                  <a:srgbClr val="575756"/>
                </a:solidFill>
                <a:latin typeface="Yu Mincho" panose="02020400000000000000" pitchFamily="18" charset="-128"/>
                <a:ea typeface="Yu Mincho" panose="02020400000000000000" pitchFamily="18" charset="-128"/>
              </a:rPr>
              <a:t>(1)</a:t>
            </a:r>
            <a:r>
              <a:rPr lang="ja-JP" altLang="en-US" sz="900" dirty="0">
                <a:solidFill>
                  <a:srgbClr val="575756"/>
                </a:solidFill>
                <a:latin typeface="Yu Mincho" panose="02020400000000000000" pitchFamily="18" charset="-128"/>
                <a:ea typeface="Yu Mincho" panose="02020400000000000000" pitchFamily="18" charset="-128"/>
              </a:rPr>
              <a:t>入稿素材および当該入稿素材からの誘導先について当社所定の審査をした後において入稿素材もしくは当該入稿素材からの誘導先が変更になった場合、</a:t>
            </a:r>
            <a:r>
              <a:rPr lang="en-US" altLang="ja-JP" sz="900" dirty="0">
                <a:solidFill>
                  <a:srgbClr val="575756"/>
                </a:solidFill>
                <a:latin typeface="Yu Mincho" panose="02020400000000000000" pitchFamily="18" charset="-128"/>
                <a:ea typeface="Yu Mincho" panose="02020400000000000000" pitchFamily="18" charset="-128"/>
              </a:rPr>
              <a:t>(2)</a:t>
            </a:r>
            <a:r>
              <a:rPr lang="ja-JP" altLang="en-US" sz="900" dirty="0">
                <a:solidFill>
                  <a:srgbClr val="575756"/>
                </a:solidFill>
                <a:latin typeface="Yu Mincho" panose="02020400000000000000" pitchFamily="18" charset="-128"/>
                <a:ea typeface="Yu Mincho" panose="02020400000000000000" pitchFamily="18" charset="-128"/>
              </a:rPr>
              <a:t>本媒体資料に規定する広告主様の保証義務または遵守事項の違反がある場合、または当該違反のおそれがあると当社の裁量により判断された場合、または</a:t>
            </a:r>
            <a:r>
              <a:rPr lang="en-US" altLang="ja-JP" sz="900" dirty="0">
                <a:solidFill>
                  <a:srgbClr val="575756"/>
                </a:solidFill>
                <a:latin typeface="Yu Mincho" panose="02020400000000000000" pitchFamily="18" charset="-128"/>
                <a:ea typeface="Yu Mincho" panose="02020400000000000000" pitchFamily="18" charset="-128"/>
              </a:rPr>
              <a:t>(3)</a:t>
            </a:r>
            <a:r>
              <a:rPr lang="ja-JP" altLang="en-US" sz="900" dirty="0">
                <a:solidFill>
                  <a:srgbClr val="575756"/>
                </a:solidFill>
                <a:latin typeface="Yu Mincho" panose="02020400000000000000" pitchFamily="18" charset="-128"/>
                <a:ea typeface="Yu Mincho" panose="02020400000000000000" pitchFamily="18" charset="-128"/>
              </a:rPr>
              <a:t>社会的要因により入稿素材もしくは当該入稿素材からの誘導先を広告として掲載することが当社の裁量において不適切とみなされる事情が発生した場合、当該入稿素材にかかる広告掲載契約が成立した後または当該入稿素材にかかる広告の掲載が開始された後においても、当社の裁量において、広告主様に対する債務不履行責任、損害賠償責任等の一切の法的責任を負うことなく、広告主様より受注しております広告商品の全部または一部</a:t>
            </a:r>
            <a:r>
              <a:rPr lang="ja-JP" altLang="ja-JP" sz="900" dirty="0">
                <a:solidFill>
                  <a:srgbClr val="575756"/>
                </a:solidFill>
                <a:latin typeface="Yu Mincho" panose="02020400000000000000" pitchFamily="18" charset="-128"/>
                <a:ea typeface="Yu Mincho" panose="02020400000000000000" pitchFamily="18" charset="-128"/>
              </a:rPr>
              <a:t>の掲載を</a:t>
            </a:r>
            <a:r>
              <a:rPr lang="ja-JP" altLang="en-US" sz="900" dirty="0">
                <a:solidFill>
                  <a:srgbClr val="575756"/>
                </a:solidFill>
                <a:latin typeface="Yu Mincho" panose="02020400000000000000" pitchFamily="18" charset="-128"/>
                <a:ea typeface="Yu Mincho" panose="02020400000000000000" pitchFamily="18" charset="-128"/>
              </a:rPr>
              <a:t>直ちに停止、中断、または中止できるものとします。なお、この場合、広告主様は、当該入稿素材にかかる広告掲載契約に基づき既に発生した広告料金の支払いを免れるものではありません。</a:t>
            </a:r>
            <a:endParaRPr lang="en-US" altLang="ja-JP" sz="900" dirty="0">
              <a:solidFill>
                <a:srgbClr val="575756"/>
              </a:solidFill>
              <a:latin typeface="Yu Mincho" panose="02020400000000000000" pitchFamily="18" charset="-128"/>
              <a:ea typeface="Yu Mincho" panose="02020400000000000000" pitchFamily="18" charset="-128"/>
            </a:endParaRPr>
          </a:p>
        </p:txBody>
      </p:sp>
    </p:spTree>
    <p:extLst>
      <p:ext uri="{BB962C8B-B14F-4D97-AF65-F5344CB8AC3E}">
        <p14:creationId xmlns:p14="http://schemas.microsoft.com/office/powerpoint/2010/main" val="3098969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1">
            <a:extLst>
              <a:ext uri="{FF2B5EF4-FFF2-40B4-BE49-F238E27FC236}">
                <a16:creationId xmlns:a16="http://schemas.microsoft.com/office/drawing/2014/main" id="{58CABEFD-373C-4648-AC14-7E04BB943B97}"/>
              </a:ext>
            </a:extLst>
          </p:cNvPr>
          <p:cNvSpPr>
            <a:spLocks noChangeArrowheads="1"/>
          </p:cNvSpPr>
          <p:nvPr/>
        </p:nvSpPr>
        <p:spPr bwMode="auto">
          <a:xfrm>
            <a:off x="4294623" y="4875839"/>
            <a:ext cx="2012089" cy="307905"/>
          </a:xfrm>
          <a:prstGeom prst="rect">
            <a:avLst/>
          </a:prstGeom>
          <a:noFill/>
          <a:ln>
            <a:noFill/>
          </a:ln>
        </p:spPr>
        <p:txBody>
          <a:bodyPr wrap="none">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a:defRPr/>
            </a:pPr>
            <a:r>
              <a:rPr lang="en-US" altLang="ja-JP" sz="1401" spc="50" dirty="0">
                <a:solidFill>
                  <a:schemeClr val="bg2"/>
                </a:solidFill>
                <a:latin typeface="Yu Mincho" panose="02020400000000000000" pitchFamily="18" charset="-128"/>
                <a:ea typeface="Yu Mincho" panose="02020400000000000000" pitchFamily="18" charset="-128"/>
              </a:rPr>
              <a:t>sales@tokyo-prime.jp</a:t>
            </a:r>
            <a:endParaRPr lang="ja-JP" altLang="ja-JP" sz="1401" spc="50">
              <a:solidFill>
                <a:schemeClr val="bg2"/>
              </a:solidFill>
              <a:latin typeface="Yu Mincho" panose="02020400000000000000" pitchFamily="18" charset="-128"/>
              <a:ea typeface="Yu Mincho" panose="02020400000000000000" pitchFamily="18" charset="-128"/>
            </a:endParaRPr>
          </a:p>
        </p:txBody>
      </p:sp>
      <p:sp>
        <p:nvSpPr>
          <p:cNvPr id="5" name="正方形/長方形 1">
            <a:extLst>
              <a:ext uri="{FF2B5EF4-FFF2-40B4-BE49-F238E27FC236}">
                <a16:creationId xmlns:a16="http://schemas.microsoft.com/office/drawing/2014/main" id="{938B81DD-57D4-FE48-8A93-08DB72F747E2}"/>
              </a:ext>
            </a:extLst>
          </p:cNvPr>
          <p:cNvSpPr>
            <a:spLocks noChangeArrowheads="1"/>
          </p:cNvSpPr>
          <p:nvPr/>
        </p:nvSpPr>
        <p:spPr bwMode="auto">
          <a:xfrm>
            <a:off x="4672929" y="4596256"/>
            <a:ext cx="1255472" cy="30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eaLnBrk="0" fontAlgn="base" hangingPunct="0">
              <a:spcBef>
                <a:spcPct val="0"/>
              </a:spcBef>
              <a:spcAft>
                <a:spcPct val="0"/>
              </a:spcAft>
              <a:defRPr>
                <a:solidFill>
                  <a:schemeClr val="tx1"/>
                </a:solidFill>
                <a:latin typeface="Cambria" panose="02040503050406030204" pitchFamily="18" charset="0"/>
              </a:defRPr>
            </a:lvl6pPr>
            <a:lvl7pPr marL="2971800" indent="-228600" defTabSz="457200" eaLnBrk="0" fontAlgn="base" hangingPunct="0">
              <a:spcBef>
                <a:spcPct val="0"/>
              </a:spcBef>
              <a:spcAft>
                <a:spcPct val="0"/>
              </a:spcAft>
              <a:defRPr>
                <a:solidFill>
                  <a:schemeClr val="tx1"/>
                </a:solidFill>
                <a:latin typeface="Cambria" panose="02040503050406030204" pitchFamily="18" charset="0"/>
              </a:defRPr>
            </a:lvl7pPr>
            <a:lvl8pPr marL="3429000" indent="-228600" defTabSz="457200" eaLnBrk="0" fontAlgn="base" hangingPunct="0">
              <a:spcBef>
                <a:spcPct val="0"/>
              </a:spcBef>
              <a:spcAft>
                <a:spcPct val="0"/>
              </a:spcAft>
              <a:defRPr>
                <a:solidFill>
                  <a:schemeClr val="tx1"/>
                </a:solidFill>
                <a:latin typeface="Cambria" panose="02040503050406030204" pitchFamily="18" charset="0"/>
              </a:defRPr>
            </a:lvl8pPr>
            <a:lvl9pPr marL="3886200" indent="-228600" defTabSz="457200" eaLnBrk="0" fontAlgn="base" hangingPunct="0">
              <a:spcBef>
                <a:spcPct val="0"/>
              </a:spcBef>
              <a:spcAft>
                <a:spcPct val="0"/>
              </a:spcAft>
              <a:defRPr>
                <a:solidFill>
                  <a:schemeClr val="tx1"/>
                </a:solidFill>
                <a:latin typeface="Cambria" panose="02040503050406030204" pitchFamily="18" charset="0"/>
              </a:defRPr>
            </a:lvl9pPr>
          </a:lstStyle>
          <a:p>
            <a:pPr algn="ctr"/>
            <a:r>
              <a:rPr lang="ja-JP" altLang="en-US" sz="1401">
                <a:solidFill>
                  <a:schemeClr val="bg2"/>
                </a:solidFill>
                <a:latin typeface="Yu Mincho" panose="02020400000000000000" pitchFamily="18" charset="-128"/>
                <a:ea typeface="Yu Mincho" panose="02020400000000000000" pitchFamily="18" charset="-128"/>
              </a:rPr>
              <a:t>株式会社</a:t>
            </a:r>
            <a:r>
              <a:rPr lang="en-US" altLang="ja-JP" sz="1401" dirty="0">
                <a:solidFill>
                  <a:schemeClr val="bg2"/>
                </a:solidFill>
                <a:latin typeface="Yu Mincho" panose="02020400000000000000" pitchFamily="18" charset="-128"/>
                <a:ea typeface="Yu Mincho" panose="02020400000000000000" pitchFamily="18" charset="-128"/>
              </a:rPr>
              <a:t>IRIS</a:t>
            </a:r>
            <a:endParaRPr lang="ja-JP" altLang="ja-JP" sz="1401">
              <a:solidFill>
                <a:schemeClr val="bg2"/>
              </a:solidFill>
              <a:latin typeface="Yu Mincho" panose="02020400000000000000" pitchFamily="18" charset="-128"/>
              <a:ea typeface="Yu Mincho" panose="02020400000000000000" pitchFamily="18" charset="-128"/>
            </a:endParaRPr>
          </a:p>
        </p:txBody>
      </p:sp>
      <p:pic>
        <p:nvPicPr>
          <p:cNvPr id="6" name="図 5">
            <a:extLst>
              <a:ext uri="{FF2B5EF4-FFF2-40B4-BE49-F238E27FC236}">
                <a16:creationId xmlns:a16="http://schemas.microsoft.com/office/drawing/2014/main" id="{F2C658C3-309A-694F-A0D1-F9391CEDC9EB}"/>
              </a:ext>
            </a:extLst>
          </p:cNvPr>
          <p:cNvPicPr>
            <a:picLocks noChangeAspect="1"/>
          </p:cNvPicPr>
          <p:nvPr/>
        </p:nvPicPr>
        <p:blipFill rotWithShape="1">
          <a:blip r:embed="rId2">
            <a:biLevel thresh="25000"/>
            <a:extLst>
              <a:ext uri="{BEBA8EAE-BF5A-486C-A8C5-ECC9F3942E4B}">
                <a14:imgProps xmlns:a14="http://schemas.microsoft.com/office/drawing/2010/main">
                  <a14:imgLayer>
                    <a14:imgEffect>
                      <a14:saturation sat="400000"/>
                    </a14:imgEffect>
                  </a14:imgLayer>
                </a14:imgProps>
              </a:ext>
            </a:extLst>
          </a:blip>
          <a:srcRect/>
          <a:stretch/>
        </p:blipFill>
        <p:spPr>
          <a:xfrm>
            <a:off x="2419139" y="2804075"/>
            <a:ext cx="5855121" cy="1509917"/>
          </a:xfrm>
          <a:prstGeom prst="rect">
            <a:avLst/>
          </a:prstGeom>
        </p:spPr>
      </p:pic>
    </p:spTree>
    <p:extLst>
      <p:ext uri="{BB962C8B-B14F-4D97-AF65-F5344CB8AC3E}">
        <p14:creationId xmlns:p14="http://schemas.microsoft.com/office/powerpoint/2010/main" val="3914466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BAE462-E779-E843-AB7A-2793A96A10A3}"/>
              </a:ext>
            </a:extLst>
          </p:cNvPr>
          <p:cNvSpPr>
            <a:spLocks noGrp="1"/>
          </p:cNvSpPr>
          <p:nvPr>
            <p:ph type="title"/>
          </p:nvPr>
        </p:nvSpPr>
        <p:spPr/>
        <p:txBody>
          <a:bodyPr/>
          <a:lstStyle/>
          <a:p>
            <a:r>
              <a:rPr lang="en-US" altLang="zh-TW" dirty="0"/>
              <a:t>202</a:t>
            </a:r>
            <a:r>
              <a:rPr lang="en-US" altLang="ja-JP" dirty="0"/>
              <a:t>4</a:t>
            </a:r>
            <a:r>
              <a:rPr lang="zh-TW" altLang="en-US" dirty="0"/>
              <a:t>年</a:t>
            </a:r>
            <a:r>
              <a:rPr lang="en-US" altLang="zh-TW" dirty="0"/>
              <a:t>1-3</a:t>
            </a:r>
            <a:r>
              <a:rPr lang="zh-TW" altLang="en-US" dirty="0"/>
              <a:t>月媒体資料：</a:t>
            </a:r>
            <a:r>
              <a:rPr lang="ja-JP" altLang="en-US" dirty="0"/>
              <a:t>主要変更点</a:t>
            </a:r>
            <a:endParaRPr kumimoji="1" lang="ja-JP" altLang="en-US" dirty="0"/>
          </a:p>
        </p:txBody>
      </p:sp>
      <p:graphicFrame>
        <p:nvGraphicFramePr>
          <p:cNvPr id="13" name="表 14">
            <a:extLst>
              <a:ext uri="{FF2B5EF4-FFF2-40B4-BE49-F238E27FC236}">
                <a16:creationId xmlns:a16="http://schemas.microsoft.com/office/drawing/2014/main" id="{9F477622-E2D2-CEEA-4C0E-2C9D0977A246}"/>
              </a:ext>
            </a:extLst>
          </p:cNvPr>
          <p:cNvGraphicFramePr>
            <a:graphicFrameLocks noGrp="1"/>
          </p:cNvGraphicFramePr>
          <p:nvPr>
            <p:extLst>
              <p:ext uri="{D42A27DB-BD31-4B8C-83A1-F6EECF244321}">
                <p14:modId xmlns:p14="http://schemas.microsoft.com/office/powerpoint/2010/main" val="3688777911"/>
              </p:ext>
            </p:extLst>
          </p:nvPr>
        </p:nvGraphicFramePr>
        <p:xfrm>
          <a:off x="665162" y="2726281"/>
          <a:ext cx="9360695" cy="4297680"/>
        </p:xfrm>
        <a:graphic>
          <a:graphicData uri="http://schemas.openxmlformats.org/drawingml/2006/table">
            <a:tbl>
              <a:tblPr firstRow="1" bandRow="1">
                <a:tableStyleId>{5C22544A-7EE6-4342-B048-85BDC9FD1C3A}</a:tableStyleId>
              </a:tblPr>
              <a:tblGrid>
                <a:gridCol w="1124556">
                  <a:extLst>
                    <a:ext uri="{9D8B030D-6E8A-4147-A177-3AD203B41FA5}">
                      <a16:colId xmlns:a16="http://schemas.microsoft.com/office/drawing/2014/main" val="590099697"/>
                    </a:ext>
                  </a:extLst>
                </a:gridCol>
                <a:gridCol w="978382">
                  <a:extLst>
                    <a:ext uri="{9D8B030D-6E8A-4147-A177-3AD203B41FA5}">
                      <a16:colId xmlns:a16="http://schemas.microsoft.com/office/drawing/2014/main" val="1316896459"/>
                    </a:ext>
                  </a:extLst>
                </a:gridCol>
                <a:gridCol w="3578165">
                  <a:extLst>
                    <a:ext uri="{9D8B030D-6E8A-4147-A177-3AD203B41FA5}">
                      <a16:colId xmlns:a16="http://schemas.microsoft.com/office/drawing/2014/main" val="2870040184"/>
                    </a:ext>
                  </a:extLst>
                </a:gridCol>
                <a:gridCol w="3679592">
                  <a:extLst>
                    <a:ext uri="{9D8B030D-6E8A-4147-A177-3AD203B41FA5}">
                      <a16:colId xmlns:a16="http://schemas.microsoft.com/office/drawing/2014/main" val="14534950"/>
                    </a:ext>
                  </a:extLst>
                </a:gridCol>
              </a:tblGrid>
              <a:tr h="245528">
                <a:tc>
                  <a:txBody>
                    <a:bodyPr/>
                    <a:lstStyle/>
                    <a:p>
                      <a:pPr algn="ctr"/>
                      <a:r>
                        <a:rPr kumimoji="1" lang="ja-JP" altLang="en-US" sz="1050" dirty="0">
                          <a:latin typeface="游明朝" panose="02020400000000000000" pitchFamily="18" charset="-128"/>
                          <a:ea typeface="游明朝" panose="02020400000000000000" pitchFamily="18" charset="-128"/>
                        </a:rPr>
                        <a:t>該当箇所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游明朝" panose="02020400000000000000" pitchFamily="18" charset="-128"/>
                          <a:ea typeface="游明朝" panose="02020400000000000000" pitchFamily="18" charset="-128"/>
                        </a:rPr>
                        <a:t>ページ番号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游明朝" panose="02020400000000000000" pitchFamily="18" charset="-128"/>
                          <a:ea typeface="游明朝" panose="02020400000000000000" pitchFamily="18" charset="-128"/>
                        </a:rPr>
                        <a:t>変更前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latin typeface="游明朝" panose="02020400000000000000" pitchFamily="18" charset="-128"/>
                          <a:ea typeface="游明朝" panose="02020400000000000000" pitchFamily="18" charset="-128"/>
                        </a:rPr>
                        <a:t>変更後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5760660"/>
                  </a:ext>
                </a:extLst>
              </a:tr>
              <a:tr h="714263">
                <a:tc>
                  <a:txBody>
                    <a:bodyPr/>
                    <a:lstStyle/>
                    <a:p>
                      <a:r>
                        <a:rPr kumimoji="1" lang="ja-JP" altLang="en-US" sz="1050" dirty="0">
                          <a:latin typeface="游明朝" panose="02020400000000000000" pitchFamily="18" charset="-128"/>
                          <a:ea typeface="游明朝" panose="02020400000000000000" pitchFamily="18" charset="-128"/>
                        </a:rPr>
                        <a:t>メディア概要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dirty="0">
                          <a:latin typeface="游明朝" panose="02020400000000000000" pitchFamily="18" charset="-128"/>
                          <a:ea typeface="游明朝" panose="02020400000000000000" pitchFamily="18" charset="-128"/>
                        </a:rPr>
                        <a:t>P.4</a:t>
                      </a:r>
                      <a:endParaRPr kumimoji="1" lang="ja-JP" altLang="en-US" sz="1050" dirty="0">
                        <a:latin typeface="游明朝" panose="02020400000000000000" pitchFamily="18" charset="-128"/>
                        <a:ea typeface="游明朝"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a:latin typeface="游明朝" panose="02020400000000000000" pitchFamily="18" charset="-128"/>
                          <a:ea typeface="游明朝" panose="02020400000000000000" pitchFamily="18" charset="-128"/>
                        </a:rPr>
                        <a:t>設置ゴルフ場数　　</a:t>
                      </a:r>
                      <a:r>
                        <a:rPr kumimoji="1" lang="en-US" altLang="ja-JP" sz="1050" dirty="0">
                          <a:latin typeface="游明朝" panose="02020400000000000000" pitchFamily="18" charset="-128"/>
                          <a:ea typeface="游明朝" panose="02020400000000000000" pitchFamily="18" charset="-128"/>
                        </a:rPr>
                        <a:t>20</a:t>
                      </a:r>
                      <a:r>
                        <a:rPr kumimoji="1" lang="ja-JP" altLang="en-US" sz="1050" dirty="0">
                          <a:latin typeface="游明朝" panose="02020400000000000000" pitchFamily="18" charset="-128"/>
                          <a:ea typeface="游明朝" panose="02020400000000000000" pitchFamily="18" charset="-128"/>
                        </a:rPr>
                        <a:t>ゴルフ場</a:t>
                      </a:r>
                    </a:p>
                    <a:p>
                      <a:r>
                        <a:rPr kumimoji="1" lang="ja-JP" altLang="en-US" sz="1050" dirty="0">
                          <a:latin typeface="游明朝" panose="02020400000000000000" pitchFamily="18" charset="-128"/>
                          <a:ea typeface="游明朝" panose="02020400000000000000" pitchFamily="18" charset="-128"/>
                        </a:rPr>
                        <a:t>設置台数　　　　　約</a:t>
                      </a:r>
                      <a:r>
                        <a:rPr kumimoji="1" lang="en-US" altLang="ja-JP" sz="1050" dirty="0">
                          <a:latin typeface="游明朝" panose="02020400000000000000" pitchFamily="18" charset="-128"/>
                          <a:ea typeface="游明朝" panose="02020400000000000000" pitchFamily="18" charset="-128"/>
                        </a:rPr>
                        <a:t>1,200</a:t>
                      </a:r>
                      <a:r>
                        <a:rPr kumimoji="1" lang="ja-JP" altLang="en-US" sz="1050" dirty="0">
                          <a:latin typeface="游明朝" panose="02020400000000000000" pitchFamily="18" charset="-128"/>
                          <a:ea typeface="游明朝" panose="02020400000000000000" pitchFamily="18" charset="-128"/>
                        </a:rPr>
                        <a:t>台</a:t>
                      </a:r>
                      <a:endParaRPr kumimoji="1" lang="en-US" altLang="ja-JP" sz="1050" dirty="0">
                        <a:latin typeface="游明朝" panose="02020400000000000000" pitchFamily="18" charset="-128"/>
                        <a:ea typeface="游明朝" panose="02020400000000000000" pitchFamily="18" charset="-128"/>
                      </a:endParaRPr>
                    </a:p>
                    <a:p>
                      <a:pPr marL="0" marR="0" lvl="0" indent="0" algn="l" defTabSz="1008011" rtl="0" eaLnBrk="1" fontAlgn="auto" latinLnBrk="0" hangingPunct="1">
                        <a:lnSpc>
                          <a:spcPct val="100000"/>
                        </a:lnSpc>
                        <a:spcBef>
                          <a:spcPts val="0"/>
                        </a:spcBef>
                        <a:spcAft>
                          <a:spcPts val="0"/>
                        </a:spcAft>
                        <a:buClrTx/>
                        <a:buSzTx/>
                        <a:buFontTx/>
                        <a:buNone/>
                        <a:tabLst/>
                        <a:defRPr/>
                      </a:pPr>
                      <a:r>
                        <a:rPr kumimoji="1" lang="ja-JP" altLang="en-US" sz="1050" dirty="0">
                          <a:latin typeface="游明朝" panose="02020400000000000000" pitchFamily="18" charset="-128"/>
                          <a:ea typeface="游明朝" panose="02020400000000000000" pitchFamily="18" charset="-128"/>
                        </a:rPr>
                        <a:t>月間リーチ人数　　約</a:t>
                      </a:r>
                      <a:r>
                        <a:rPr kumimoji="1" lang="en-US" altLang="ja-JP" sz="1050" dirty="0">
                          <a:latin typeface="游明朝" panose="02020400000000000000" pitchFamily="18" charset="-128"/>
                          <a:ea typeface="游明朝" panose="02020400000000000000" pitchFamily="18" charset="-128"/>
                        </a:rPr>
                        <a:t>60,000</a:t>
                      </a:r>
                      <a:r>
                        <a:rPr kumimoji="1" lang="ja-JP" altLang="en-US" sz="1050" dirty="0">
                          <a:latin typeface="游明朝" panose="02020400000000000000" pitchFamily="18" charset="-128"/>
                          <a:ea typeface="游明朝" panose="02020400000000000000" pitchFamily="18" charset="-128"/>
                        </a:rPr>
                        <a:t>人</a:t>
                      </a:r>
                      <a:endParaRPr kumimoji="1" lang="en-US" altLang="ja-JP" sz="1050" dirty="0">
                        <a:latin typeface="游明朝" panose="02020400000000000000" pitchFamily="18" charset="-128"/>
                        <a:ea typeface="游明朝"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a:latin typeface="游明朝" panose="02020400000000000000" pitchFamily="18" charset="-128"/>
                          <a:ea typeface="游明朝" panose="02020400000000000000" pitchFamily="18" charset="-128"/>
                        </a:rPr>
                        <a:t>設置ゴルフ場数　　</a:t>
                      </a:r>
                      <a:r>
                        <a:rPr kumimoji="1" lang="en-US" altLang="ja-JP" sz="1050" dirty="0">
                          <a:latin typeface="游明朝" panose="02020400000000000000" pitchFamily="18" charset="-128"/>
                          <a:ea typeface="游明朝" panose="02020400000000000000" pitchFamily="18" charset="-128"/>
                        </a:rPr>
                        <a:t>40</a:t>
                      </a:r>
                      <a:r>
                        <a:rPr kumimoji="1" lang="ja-JP" altLang="en-US" sz="1050" dirty="0">
                          <a:latin typeface="游明朝" panose="02020400000000000000" pitchFamily="18" charset="-128"/>
                          <a:ea typeface="游明朝" panose="02020400000000000000" pitchFamily="18" charset="-128"/>
                        </a:rPr>
                        <a:t>ゴルフ場</a:t>
                      </a:r>
                    </a:p>
                    <a:p>
                      <a:r>
                        <a:rPr kumimoji="1" lang="ja-JP" altLang="en-US" sz="1050" dirty="0">
                          <a:latin typeface="游明朝" panose="02020400000000000000" pitchFamily="18" charset="-128"/>
                          <a:ea typeface="游明朝" panose="02020400000000000000" pitchFamily="18" charset="-128"/>
                        </a:rPr>
                        <a:t>設置台数　　　　　約</a:t>
                      </a:r>
                      <a:r>
                        <a:rPr kumimoji="1" lang="en-US" altLang="ja-JP" sz="1050" dirty="0">
                          <a:latin typeface="游明朝" panose="02020400000000000000" pitchFamily="18" charset="-128"/>
                          <a:ea typeface="游明朝" panose="02020400000000000000" pitchFamily="18" charset="-128"/>
                        </a:rPr>
                        <a:t>2,500</a:t>
                      </a:r>
                      <a:r>
                        <a:rPr kumimoji="1" lang="ja-JP" altLang="en-US" sz="1050" dirty="0">
                          <a:latin typeface="游明朝" panose="02020400000000000000" pitchFamily="18" charset="-128"/>
                          <a:ea typeface="游明朝" panose="02020400000000000000" pitchFamily="18" charset="-128"/>
                        </a:rPr>
                        <a:t>台</a:t>
                      </a:r>
                      <a:endParaRPr kumimoji="1" lang="en-US" altLang="ja-JP" sz="1050" dirty="0">
                        <a:latin typeface="游明朝" panose="02020400000000000000" pitchFamily="18" charset="-128"/>
                        <a:ea typeface="游明朝" panose="02020400000000000000" pitchFamily="18" charset="-128"/>
                      </a:endParaRPr>
                    </a:p>
                    <a:p>
                      <a:pPr marL="0" marR="0" lvl="0" indent="0" algn="l" defTabSz="1008011" rtl="0" eaLnBrk="1" fontAlgn="auto" latinLnBrk="0" hangingPunct="1">
                        <a:lnSpc>
                          <a:spcPct val="100000"/>
                        </a:lnSpc>
                        <a:spcBef>
                          <a:spcPts val="0"/>
                        </a:spcBef>
                        <a:spcAft>
                          <a:spcPts val="0"/>
                        </a:spcAft>
                        <a:buClrTx/>
                        <a:buSzTx/>
                        <a:buFontTx/>
                        <a:buNone/>
                        <a:tabLst/>
                        <a:defRPr/>
                      </a:pPr>
                      <a:r>
                        <a:rPr kumimoji="1" lang="ja-JP" altLang="en-US" sz="1050" dirty="0">
                          <a:latin typeface="游明朝" panose="02020400000000000000" pitchFamily="18" charset="-128"/>
                          <a:ea typeface="游明朝" panose="02020400000000000000" pitchFamily="18" charset="-128"/>
                        </a:rPr>
                        <a:t>月間リーチ人数　　約</a:t>
                      </a:r>
                      <a:r>
                        <a:rPr kumimoji="1" lang="en-US" altLang="ja-JP" sz="1050" dirty="0">
                          <a:latin typeface="游明朝" panose="02020400000000000000" pitchFamily="18" charset="-128"/>
                          <a:ea typeface="游明朝" panose="02020400000000000000" pitchFamily="18" charset="-128"/>
                        </a:rPr>
                        <a:t>120,000</a:t>
                      </a:r>
                      <a:r>
                        <a:rPr kumimoji="1" lang="ja-JP" altLang="en-US" sz="1050" dirty="0">
                          <a:latin typeface="游明朝" panose="02020400000000000000" pitchFamily="18" charset="-128"/>
                          <a:ea typeface="游明朝" panose="02020400000000000000" pitchFamily="18" charset="-128"/>
                        </a:rPr>
                        <a:t>人</a:t>
                      </a:r>
                      <a:endParaRPr kumimoji="1" lang="en-US" altLang="ja-JP" sz="1050" dirty="0">
                        <a:latin typeface="游明朝" panose="02020400000000000000" pitchFamily="18" charset="-128"/>
                        <a:ea typeface="游明朝" panose="02020400000000000000" pitchFamily="18" charset="-128"/>
                      </a:endParaRPr>
                    </a:p>
                    <a:p>
                      <a:pPr marL="0" marR="0" lvl="0" indent="0" algn="l" defTabSz="1008011" rtl="0" eaLnBrk="1" fontAlgn="auto" latinLnBrk="0" hangingPunct="1">
                        <a:lnSpc>
                          <a:spcPct val="100000"/>
                        </a:lnSpc>
                        <a:spcBef>
                          <a:spcPts val="0"/>
                        </a:spcBef>
                        <a:spcAft>
                          <a:spcPts val="0"/>
                        </a:spcAft>
                        <a:buClrTx/>
                        <a:buSzTx/>
                        <a:buFontTx/>
                        <a:buNone/>
                        <a:tabLst/>
                        <a:defRPr/>
                      </a:pPr>
                      <a:r>
                        <a:rPr kumimoji="1" lang="ja-JP" altLang="en-US" sz="1050" dirty="0">
                          <a:latin typeface="游明朝" panose="02020400000000000000" pitchFamily="18" charset="-128"/>
                          <a:ea typeface="游明朝" panose="02020400000000000000" pitchFamily="18" charset="-128"/>
                        </a:rPr>
                        <a:t>追加ゴルフ場名を追記（</a:t>
                      </a:r>
                      <a:r>
                        <a:rPr kumimoji="1" lang="en-US" altLang="ja-JP" sz="1050" dirty="0">
                          <a:latin typeface="游明朝" panose="02020400000000000000" pitchFamily="18" charset="-128"/>
                          <a:ea typeface="游明朝" panose="02020400000000000000" pitchFamily="18" charset="-128"/>
                        </a:rPr>
                        <a:t>P.5</a:t>
                      </a:r>
                      <a:r>
                        <a:rPr kumimoji="1" lang="ja-JP" altLang="en-US" sz="1050" dirty="0">
                          <a:latin typeface="游明朝" panose="02020400000000000000" pitchFamily="18" charset="-128"/>
                          <a:ea typeface="游明朝" panose="02020400000000000000" pitchFamily="18"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1457647"/>
                  </a:ext>
                </a:extLst>
              </a:tr>
              <a:tr h="870508">
                <a:tc>
                  <a:txBody>
                    <a:bodyPr/>
                    <a:lstStyle/>
                    <a:p>
                      <a:r>
                        <a:rPr kumimoji="1" lang="ja-JP" altLang="en-US" sz="1050" dirty="0">
                          <a:latin typeface="游明朝" panose="02020400000000000000" pitchFamily="18" charset="-128"/>
                          <a:ea typeface="游明朝" panose="02020400000000000000" pitchFamily="18" charset="-128"/>
                        </a:rPr>
                        <a:t>広告メニュー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dirty="0">
                          <a:latin typeface="游明朝" panose="02020400000000000000" pitchFamily="18" charset="-128"/>
                          <a:ea typeface="游明朝" panose="02020400000000000000" pitchFamily="18" charset="-128"/>
                        </a:rPr>
                        <a:t>P.10</a:t>
                      </a:r>
                      <a:endParaRPr kumimoji="1" lang="ja-JP" altLang="en-US" sz="1050" dirty="0">
                        <a:latin typeface="游明朝" panose="02020400000000000000" pitchFamily="18" charset="-128"/>
                        <a:ea typeface="游明朝"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a:latin typeface="游明朝" panose="02020400000000000000" pitchFamily="18" charset="-128"/>
                          <a:ea typeface="游明朝" panose="02020400000000000000" pitchFamily="18" charset="-128"/>
                        </a:rPr>
                        <a:t>設置ゴルフ場数　　</a:t>
                      </a:r>
                      <a:r>
                        <a:rPr kumimoji="1" lang="en-US" altLang="ja-JP" sz="1050" dirty="0">
                          <a:latin typeface="游明朝" panose="02020400000000000000" pitchFamily="18" charset="-128"/>
                          <a:ea typeface="游明朝" panose="02020400000000000000" pitchFamily="18" charset="-128"/>
                        </a:rPr>
                        <a:t>20</a:t>
                      </a:r>
                      <a:r>
                        <a:rPr kumimoji="1" lang="ja-JP" altLang="en-US" sz="1050" dirty="0">
                          <a:latin typeface="游明朝" panose="02020400000000000000" pitchFamily="18" charset="-128"/>
                          <a:ea typeface="游明朝" panose="02020400000000000000" pitchFamily="18" charset="-128"/>
                        </a:rPr>
                        <a:t>ゴルフ場</a:t>
                      </a:r>
                      <a:endParaRPr kumimoji="1" lang="en-US" altLang="ja-JP" sz="1050" dirty="0">
                        <a:latin typeface="游明朝" panose="02020400000000000000" pitchFamily="18" charset="-128"/>
                        <a:ea typeface="游明朝" panose="02020400000000000000" pitchFamily="18" charset="-128"/>
                      </a:endParaRPr>
                    </a:p>
                    <a:p>
                      <a:r>
                        <a:rPr kumimoji="1" lang="ja-JP" altLang="en-US" sz="1050" dirty="0">
                          <a:latin typeface="游明朝" panose="02020400000000000000" pitchFamily="18" charset="-128"/>
                          <a:ea typeface="游明朝" panose="02020400000000000000" pitchFamily="18" charset="-128"/>
                        </a:rPr>
                        <a:t>設置台数　　　　　約</a:t>
                      </a:r>
                      <a:r>
                        <a:rPr kumimoji="1" lang="en-US" altLang="ja-JP" sz="1050" dirty="0">
                          <a:latin typeface="游明朝" panose="02020400000000000000" pitchFamily="18" charset="-128"/>
                          <a:ea typeface="游明朝" panose="02020400000000000000" pitchFamily="18" charset="-128"/>
                        </a:rPr>
                        <a:t>1,200</a:t>
                      </a:r>
                      <a:r>
                        <a:rPr kumimoji="1" lang="ja-JP" altLang="en-US" sz="1050" dirty="0">
                          <a:latin typeface="游明朝" panose="02020400000000000000" pitchFamily="18" charset="-128"/>
                          <a:ea typeface="游明朝" panose="02020400000000000000" pitchFamily="18" charset="-128"/>
                        </a:rPr>
                        <a:t>台</a:t>
                      </a:r>
                      <a:endParaRPr kumimoji="1" lang="en-US" altLang="ja-JP" sz="1050" dirty="0">
                        <a:latin typeface="游明朝" panose="02020400000000000000" pitchFamily="18" charset="-128"/>
                        <a:ea typeface="游明朝" panose="02020400000000000000" pitchFamily="18" charset="-128"/>
                      </a:endParaRPr>
                    </a:p>
                    <a:p>
                      <a:r>
                        <a:rPr kumimoji="1" lang="ja-JP" altLang="en-US" sz="1050" dirty="0">
                          <a:latin typeface="游明朝" panose="02020400000000000000" pitchFamily="18" charset="-128"/>
                          <a:ea typeface="游明朝" panose="02020400000000000000" pitchFamily="18" charset="-128"/>
                        </a:rPr>
                        <a:t>想定表示回数　　　</a:t>
                      </a:r>
                      <a:r>
                        <a:rPr kumimoji="1" lang="en-US" altLang="ja-JP" sz="1050" dirty="0">
                          <a:latin typeface="游明朝" panose="02020400000000000000" pitchFamily="18" charset="-128"/>
                          <a:ea typeface="游明朝" panose="02020400000000000000" pitchFamily="18" charset="-128"/>
                        </a:rPr>
                        <a:t>400,000 imp</a:t>
                      </a:r>
                    </a:p>
                    <a:p>
                      <a:r>
                        <a:rPr kumimoji="1" lang="ja-JP" altLang="en-US" sz="1050" dirty="0">
                          <a:latin typeface="游明朝" panose="02020400000000000000" pitchFamily="18" charset="-128"/>
                          <a:ea typeface="游明朝" panose="02020400000000000000" pitchFamily="18" charset="-128"/>
                        </a:rPr>
                        <a:t>想定来場者数　　　約</a:t>
                      </a:r>
                      <a:r>
                        <a:rPr kumimoji="1" lang="en-US" altLang="ja-JP" sz="1050" dirty="0">
                          <a:latin typeface="游明朝" panose="02020400000000000000" pitchFamily="18" charset="-128"/>
                          <a:ea typeface="游明朝" panose="02020400000000000000" pitchFamily="18" charset="-128"/>
                        </a:rPr>
                        <a:t>60,000</a:t>
                      </a:r>
                      <a:r>
                        <a:rPr kumimoji="1" lang="ja-JP" altLang="en-US" sz="1050" dirty="0">
                          <a:latin typeface="游明朝" panose="02020400000000000000" pitchFamily="18" charset="-128"/>
                          <a:ea typeface="游明朝" panose="02020400000000000000" pitchFamily="18" charset="-128"/>
                        </a:rPr>
                        <a:t>人</a:t>
                      </a:r>
                      <a:endParaRPr kumimoji="1" lang="en-US" altLang="ja-JP" sz="1050" dirty="0">
                        <a:latin typeface="游明朝" panose="02020400000000000000" pitchFamily="18" charset="-128"/>
                        <a:ea typeface="游明朝" panose="02020400000000000000" pitchFamily="18" charset="-128"/>
                      </a:endParaRPr>
                    </a:p>
                    <a:p>
                      <a:r>
                        <a:rPr kumimoji="1" lang="ja-JP" altLang="en-US" sz="1050" dirty="0">
                          <a:latin typeface="游明朝" panose="02020400000000000000" pitchFamily="18" charset="-128"/>
                          <a:ea typeface="游明朝" panose="02020400000000000000" pitchFamily="18" charset="-128"/>
                        </a:rPr>
                        <a:t>広告枠数　　　　　</a:t>
                      </a:r>
                      <a:r>
                        <a:rPr kumimoji="1" lang="en-US" altLang="ja-JP" sz="1050" dirty="0">
                          <a:latin typeface="游明朝" panose="02020400000000000000" pitchFamily="18" charset="-128"/>
                          <a:ea typeface="游明朝" panose="02020400000000000000" pitchFamily="18" charset="-128"/>
                        </a:rPr>
                        <a:t>10</a:t>
                      </a:r>
                      <a:r>
                        <a:rPr kumimoji="1" lang="ja-JP" altLang="en-US" sz="1050" dirty="0">
                          <a:latin typeface="游明朝" panose="02020400000000000000" pitchFamily="18" charset="-128"/>
                          <a:ea typeface="游明朝" panose="02020400000000000000" pitchFamily="18" charset="-128"/>
                        </a:rPr>
                        <a:t>枠</a:t>
                      </a:r>
                      <a:endParaRPr kumimoji="1" lang="en-US" altLang="ja-JP" sz="1050" dirty="0">
                        <a:latin typeface="游明朝" panose="02020400000000000000" pitchFamily="18" charset="-128"/>
                        <a:ea typeface="游明朝" panose="02020400000000000000" pitchFamily="18" charset="-128"/>
                      </a:endParaRPr>
                    </a:p>
                    <a:p>
                      <a:r>
                        <a:rPr kumimoji="1" lang="ja-JP" altLang="en-US" sz="1050" dirty="0">
                          <a:latin typeface="游明朝" panose="02020400000000000000" pitchFamily="18" charset="-128"/>
                          <a:ea typeface="游明朝" panose="02020400000000000000" pitchFamily="18" charset="-128"/>
                        </a:rPr>
                        <a:t>広告料金　　　　　</a:t>
                      </a:r>
                      <a:r>
                        <a:rPr kumimoji="1" lang="en-US" altLang="ja-JP" sz="1050" dirty="0">
                          <a:latin typeface="游明朝" panose="02020400000000000000" pitchFamily="18" charset="-128"/>
                          <a:ea typeface="游明朝" panose="02020400000000000000" pitchFamily="18" charset="-128"/>
                        </a:rPr>
                        <a:t>90</a:t>
                      </a:r>
                      <a:r>
                        <a:rPr kumimoji="1" lang="ja-JP" altLang="en-US" sz="1050" dirty="0">
                          <a:latin typeface="游明朝" panose="02020400000000000000" pitchFamily="18" charset="-128"/>
                          <a:ea typeface="游明朝" panose="02020400000000000000" pitchFamily="18" charset="-128"/>
                        </a:rPr>
                        <a:t>万円</a:t>
                      </a:r>
                      <a:r>
                        <a:rPr kumimoji="1" lang="en-US" altLang="ja-JP" sz="1050" dirty="0">
                          <a:latin typeface="游明朝" panose="02020400000000000000" pitchFamily="18" charset="-128"/>
                          <a:ea typeface="游明朝" panose="02020400000000000000" pitchFamily="18" charset="-128"/>
                        </a:rPr>
                        <a:t>/</a:t>
                      </a:r>
                      <a:r>
                        <a:rPr kumimoji="1" lang="ja-JP" altLang="en-US" sz="1050" dirty="0">
                          <a:latin typeface="游明朝" panose="02020400000000000000" pitchFamily="18" charset="-128"/>
                          <a:ea typeface="游明朝" panose="02020400000000000000" pitchFamily="18" charset="-128"/>
                        </a:rPr>
                        <a:t>週</a:t>
                      </a:r>
                      <a:endParaRPr kumimoji="1" lang="en-US" altLang="ja-JP" sz="1050" dirty="0">
                        <a:latin typeface="游明朝" panose="02020400000000000000" pitchFamily="18" charset="-128"/>
                        <a:ea typeface="游明朝"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a:latin typeface="游明朝" panose="02020400000000000000" pitchFamily="18" charset="-128"/>
                          <a:ea typeface="游明朝" panose="02020400000000000000" pitchFamily="18" charset="-128"/>
                        </a:rPr>
                        <a:t>設置ゴルフ場数　　</a:t>
                      </a:r>
                      <a:r>
                        <a:rPr kumimoji="1" lang="en-US" altLang="ja-JP" sz="1050" dirty="0">
                          <a:latin typeface="游明朝" panose="02020400000000000000" pitchFamily="18" charset="-128"/>
                          <a:ea typeface="游明朝" panose="02020400000000000000" pitchFamily="18" charset="-128"/>
                        </a:rPr>
                        <a:t>40</a:t>
                      </a:r>
                      <a:r>
                        <a:rPr kumimoji="1" lang="ja-JP" altLang="en-US" sz="1050" dirty="0">
                          <a:latin typeface="游明朝" panose="02020400000000000000" pitchFamily="18" charset="-128"/>
                          <a:ea typeface="游明朝" panose="02020400000000000000" pitchFamily="18" charset="-128"/>
                        </a:rPr>
                        <a:t>ゴルフ場</a:t>
                      </a:r>
                      <a:endParaRPr kumimoji="1" lang="en-US" altLang="ja-JP" sz="1050" dirty="0">
                        <a:latin typeface="游明朝" panose="02020400000000000000" pitchFamily="18" charset="-128"/>
                        <a:ea typeface="游明朝" panose="02020400000000000000" pitchFamily="18" charset="-128"/>
                      </a:endParaRPr>
                    </a:p>
                    <a:p>
                      <a:r>
                        <a:rPr kumimoji="1" lang="ja-JP" altLang="en-US" sz="1050" dirty="0">
                          <a:latin typeface="游明朝" panose="02020400000000000000" pitchFamily="18" charset="-128"/>
                          <a:ea typeface="游明朝" panose="02020400000000000000" pitchFamily="18" charset="-128"/>
                        </a:rPr>
                        <a:t>設置台数　　　　　約</a:t>
                      </a:r>
                      <a:r>
                        <a:rPr kumimoji="1" lang="en-US" altLang="ja-JP" sz="1050" dirty="0">
                          <a:latin typeface="游明朝" panose="02020400000000000000" pitchFamily="18" charset="-128"/>
                          <a:ea typeface="游明朝" panose="02020400000000000000" pitchFamily="18" charset="-128"/>
                        </a:rPr>
                        <a:t>2,500</a:t>
                      </a:r>
                      <a:r>
                        <a:rPr kumimoji="1" lang="ja-JP" altLang="en-US" sz="1050" dirty="0">
                          <a:latin typeface="游明朝" panose="02020400000000000000" pitchFamily="18" charset="-128"/>
                          <a:ea typeface="游明朝" panose="02020400000000000000" pitchFamily="18" charset="-128"/>
                        </a:rPr>
                        <a:t>台</a:t>
                      </a:r>
                      <a:endParaRPr kumimoji="1" lang="en-US" altLang="ja-JP" sz="1050" dirty="0">
                        <a:latin typeface="游明朝" panose="02020400000000000000" pitchFamily="18" charset="-128"/>
                        <a:ea typeface="游明朝" panose="02020400000000000000" pitchFamily="18" charset="-128"/>
                      </a:endParaRPr>
                    </a:p>
                    <a:p>
                      <a:r>
                        <a:rPr kumimoji="1" lang="ja-JP" altLang="en-US" sz="1050" dirty="0">
                          <a:latin typeface="游明朝" panose="02020400000000000000" pitchFamily="18" charset="-128"/>
                          <a:ea typeface="游明朝" panose="02020400000000000000" pitchFamily="18" charset="-128"/>
                        </a:rPr>
                        <a:t>想定表示回数　　　</a:t>
                      </a:r>
                      <a:r>
                        <a:rPr kumimoji="1" lang="en-US" altLang="ja-JP" sz="1050" dirty="0">
                          <a:latin typeface="游明朝" panose="02020400000000000000" pitchFamily="18" charset="-128"/>
                          <a:ea typeface="游明朝" panose="02020400000000000000" pitchFamily="18" charset="-128"/>
                        </a:rPr>
                        <a:t>750,000 imp</a:t>
                      </a:r>
                    </a:p>
                    <a:p>
                      <a:r>
                        <a:rPr kumimoji="1" lang="ja-JP" altLang="en-US" sz="1050" dirty="0">
                          <a:latin typeface="游明朝" panose="02020400000000000000" pitchFamily="18" charset="-128"/>
                          <a:ea typeface="游明朝" panose="02020400000000000000" pitchFamily="18" charset="-128"/>
                        </a:rPr>
                        <a:t>想定来場者数　　　約</a:t>
                      </a:r>
                      <a:r>
                        <a:rPr kumimoji="1" lang="en-US" altLang="ja-JP" sz="1050" dirty="0">
                          <a:latin typeface="游明朝" panose="02020400000000000000" pitchFamily="18" charset="-128"/>
                          <a:ea typeface="游明朝" panose="02020400000000000000" pitchFamily="18" charset="-128"/>
                        </a:rPr>
                        <a:t>120,000</a:t>
                      </a:r>
                      <a:r>
                        <a:rPr kumimoji="1" lang="ja-JP" altLang="en-US" sz="1050" dirty="0">
                          <a:latin typeface="游明朝" panose="02020400000000000000" pitchFamily="18" charset="-128"/>
                          <a:ea typeface="游明朝" panose="02020400000000000000" pitchFamily="18" charset="-128"/>
                        </a:rPr>
                        <a:t>人</a:t>
                      </a:r>
                      <a:endParaRPr kumimoji="1" lang="en-US" altLang="ja-JP" sz="1050" dirty="0">
                        <a:latin typeface="游明朝" panose="02020400000000000000" pitchFamily="18" charset="-128"/>
                        <a:ea typeface="游明朝" panose="02020400000000000000" pitchFamily="18" charset="-128"/>
                      </a:endParaRPr>
                    </a:p>
                    <a:p>
                      <a:r>
                        <a:rPr kumimoji="1" lang="ja-JP" altLang="en-US" sz="1050" dirty="0">
                          <a:latin typeface="游明朝" panose="02020400000000000000" pitchFamily="18" charset="-128"/>
                          <a:ea typeface="游明朝" panose="02020400000000000000" pitchFamily="18" charset="-128"/>
                        </a:rPr>
                        <a:t>広告枠数　　　　　</a:t>
                      </a:r>
                      <a:r>
                        <a:rPr kumimoji="1" lang="en-US" altLang="ja-JP" sz="1050" dirty="0">
                          <a:latin typeface="游明朝" panose="02020400000000000000" pitchFamily="18" charset="-128"/>
                          <a:ea typeface="游明朝" panose="02020400000000000000" pitchFamily="18" charset="-128"/>
                        </a:rPr>
                        <a:t>15</a:t>
                      </a:r>
                      <a:r>
                        <a:rPr kumimoji="1" lang="ja-JP" altLang="en-US" sz="1050" dirty="0">
                          <a:latin typeface="游明朝" panose="02020400000000000000" pitchFamily="18" charset="-128"/>
                          <a:ea typeface="游明朝" panose="02020400000000000000" pitchFamily="18" charset="-128"/>
                        </a:rPr>
                        <a:t>枠</a:t>
                      </a:r>
                      <a:endParaRPr kumimoji="1" lang="en-US" altLang="ja-JP" sz="1050" dirty="0">
                        <a:latin typeface="游明朝" panose="02020400000000000000" pitchFamily="18" charset="-128"/>
                        <a:ea typeface="游明朝" panose="02020400000000000000" pitchFamily="18" charset="-128"/>
                      </a:endParaRPr>
                    </a:p>
                    <a:p>
                      <a:r>
                        <a:rPr kumimoji="1" lang="ja-JP" altLang="en-US" sz="1050" dirty="0">
                          <a:latin typeface="游明朝" panose="02020400000000000000" pitchFamily="18" charset="-128"/>
                          <a:ea typeface="游明朝" panose="02020400000000000000" pitchFamily="18" charset="-128"/>
                        </a:rPr>
                        <a:t>広告料金　　　　　</a:t>
                      </a:r>
                      <a:r>
                        <a:rPr kumimoji="1" lang="en-US" altLang="ja-JP" sz="1050" dirty="0">
                          <a:latin typeface="游明朝" panose="02020400000000000000" pitchFamily="18" charset="-128"/>
                          <a:ea typeface="游明朝" panose="02020400000000000000" pitchFamily="18" charset="-128"/>
                        </a:rPr>
                        <a:t>125</a:t>
                      </a:r>
                      <a:r>
                        <a:rPr kumimoji="1" lang="ja-JP" altLang="en-US" sz="1050" dirty="0">
                          <a:latin typeface="游明朝" panose="02020400000000000000" pitchFamily="18" charset="-128"/>
                          <a:ea typeface="游明朝" panose="02020400000000000000" pitchFamily="18" charset="-128"/>
                        </a:rPr>
                        <a:t>万円</a:t>
                      </a:r>
                      <a:r>
                        <a:rPr kumimoji="1" lang="en-US" altLang="ja-JP" sz="1050" dirty="0">
                          <a:latin typeface="游明朝" panose="02020400000000000000" pitchFamily="18" charset="-128"/>
                          <a:ea typeface="游明朝" panose="02020400000000000000" pitchFamily="18" charset="-128"/>
                        </a:rPr>
                        <a:t>/</a:t>
                      </a:r>
                      <a:r>
                        <a:rPr kumimoji="1" lang="ja-JP" altLang="en-US" sz="1050" dirty="0">
                          <a:latin typeface="游明朝" panose="02020400000000000000" pitchFamily="18" charset="-128"/>
                          <a:ea typeface="游明朝" panose="02020400000000000000" pitchFamily="18" charset="-128"/>
                        </a:rPr>
                        <a:t>週</a:t>
                      </a:r>
                      <a:endParaRPr kumimoji="1" lang="en-US" altLang="ja-JP" sz="1050" dirty="0">
                        <a:latin typeface="游明朝" panose="02020400000000000000" pitchFamily="18" charset="-128"/>
                        <a:ea typeface="游明朝"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9653211"/>
                  </a:ext>
                </a:extLst>
              </a:tr>
              <a:tr h="870508">
                <a:tc>
                  <a:txBody>
                    <a:bodyPr/>
                    <a:lstStyle/>
                    <a:p>
                      <a:r>
                        <a:rPr kumimoji="1" lang="ja-JP" altLang="en-US" sz="1050" dirty="0">
                          <a:latin typeface="游明朝" panose="02020400000000000000" pitchFamily="18" charset="-128"/>
                          <a:ea typeface="游明朝" panose="02020400000000000000" pitchFamily="18" charset="-128"/>
                        </a:rPr>
                        <a:t>考査基準①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dirty="0">
                          <a:latin typeface="游明朝" panose="02020400000000000000" pitchFamily="18" charset="-128"/>
                          <a:ea typeface="游明朝" panose="02020400000000000000" pitchFamily="18" charset="-128"/>
                        </a:rPr>
                        <a:t>P.14</a:t>
                      </a:r>
                      <a:endParaRPr kumimoji="1" lang="ja-JP" altLang="en-US" sz="1050" dirty="0">
                        <a:latin typeface="游明朝" panose="02020400000000000000" pitchFamily="18" charset="-128"/>
                        <a:ea typeface="游明朝"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a:latin typeface="游明朝" panose="02020400000000000000" pitchFamily="18" charset="-128"/>
                          <a:ea typeface="游明朝" panose="02020400000000000000" pitchFamily="18" charset="-128"/>
                        </a:rPr>
                        <a:t>－</a:t>
                      </a:r>
                      <a:endParaRPr kumimoji="1" lang="en-US" altLang="ja-JP" sz="1050" dirty="0">
                        <a:latin typeface="游明朝" panose="02020400000000000000" pitchFamily="18" charset="-128"/>
                        <a:ea typeface="游明朝"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a:latin typeface="游明朝" panose="02020400000000000000" pitchFamily="18" charset="-128"/>
                          <a:ea typeface="游明朝" panose="02020400000000000000" pitchFamily="18" charset="-128"/>
                        </a:rPr>
                        <a:t>「ゴルフ場」を追記</a:t>
                      </a:r>
                      <a:endParaRPr kumimoji="1" lang="en-US" altLang="ja-JP" sz="1050" dirty="0">
                        <a:latin typeface="游明朝" panose="02020400000000000000" pitchFamily="18" charset="-128"/>
                        <a:ea typeface="游明朝" panose="02020400000000000000" pitchFamily="18" charset="-128"/>
                      </a:endParaRPr>
                    </a:p>
                    <a:p>
                      <a:r>
                        <a:rPr kumimoji="1" lang="ja-JP" altLang="en-US" sz="1050" dirty="0">
                          <a:latin typeface="游明朝" panose="02020400000000000000" pitchFamily="18" charset="-128"/>
                          <a:ea typeface="游明朝" panose="02020400000000000000" pitchFamily="18" charset="-128"/>
                        </a:rPr>
                        <a:t>「飲料メーカー</a:t>
                      </a:r>
                      <a:r>
                        <a:rPr kumimoji="1" lang="en-US" altLang="ja-JP" sz="1050" dirty="0">
                          <a:latin typeface="游明朝" panose="02020400000000000000" pitchFamily="18" charset="-128"/>
                          <a:ea typeface="游明朝" panose="02020400000000000000" pitchFamily="18" charset="-128"/>
                        </a:rPr>
                        <a:t>※</a:t>
                      </a:r>
                      <a:r>
                        <a:rPr kumimoji="1" lang="ja-JP" altLang="en-US" sz="1050" dirty="0">
                          <a:latin typeface="游明朝" panose="02020400000000000000" pitchFamily="18" charset="-128"/>
                          <a:ea typeface="游明朝" panose="02020400000000000000" pitchFamily="18" charset="-128"/>
                        </a:rPr>
                        <a:t>一部」を追記</a:t>
                      </a:r>
                      <a:endParaRPr kumimoji="1" lang="en-US" altLang="ja-JP" sz="1050" dirty="0">
                        <a:latin typeface="游明朝" panose="02020400000000000000" pitchFamily="18" charset="-128"/>
                        <a:ea typeface="游明朝" panose="02020400000000000000" pitchFamily="18" charset="-128"/>
                      </a:endParaRPr>
                    </a:p>
                    <a:p>
                      <a:r>
                        <a:rPr kumimoji="1" lang="ja-JP" altLang="en-US" sz="1050" dirty="0">
                          <a:latin typeface="游明朝" panose="02020400000000000000" pitchFamily="18" charset="-128"/>
                          <a:ea typeface="游明朝" panose="02020400000000000000" pitchFamily="18" charset="-128"/>
                        </a:rPr>
                        <a:t>飲料系クライアントについては、ゴルフ場との関係性により規制が入るケースがございます　</a:t>
                      </a:r>
                      <a:r>
                        <a:rPr kumimoji="1" lang="en-US" altLang="ja-JP" sz="1050" dirty="0">
                          <a:latin typeface="游明朝" panose="02020400000000000000" pitchFamily="18" charset="-128"/>
                          <a:ea typeface="游明朝" panose="02020400000000000000" pitchFamily="18" charset="-128"/>
                        </a:rPr>
                        <a:t>※</a:t>
                      </a:r>
                      <a:r>
                        <a:rPr kumimoji="1" lang="ja-JP" altLang="en-US" sz="1050" dirty="0">
                          <a:latin typeface="游明朝" panose="02020400000000000000" pitchFamily="18" charset="-128"/>
                          <a:ea typeface="游明朝" panose="02020400000000000000" pitchFamily="18" charset="-128"/>
                        </a:rPr>
                        <a:t>必ず事前にお問合せください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289149"/>
                  </a:ext>
                </a:extLst>
              </a:tr>
              <a:tr h="870508">
                <a:tc>
                  <a:txBody>
                    <a:bodyPr/>
                    <a:lstStyle/>
                    <a:p>
                      <a:r>
                        <a:rPr kumimoji="1" lang="ja-JP" altLang="en-US" sz="1050" dirty="0">
                          <a:latin typeface="游明朝" panose="02020400000000000000" pitchFamily="18" charset="-128"/>
                          <a:ea typeface="游明朝" panose="02020400000000000000" pitchFamily="18" charset="-128"/>
                        </a:rPr>
                        <a:t>考査基準①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dirty="0">
                          <a:latin typeface="游明朝" panose="02020400000000000000" pitchFamily="18" charset="-128"/>
                          <a:ea typeface="游明朝" panose="02020400000000000000" pitchFamily="18" charset="-128"/>
                        </a:rPr>
                        <a:t>P.14</a:t>
                      </a:r>
                      <a:endParaRPr kumimoji="1" lang="ja-JP" altLang="en-US" sz="1050" dirty="0">
                        <a:latin typeface="游明朝" panose="02020400000000000000" pitchFamily="18" charset="-128"/>
                        <a:ea typeface="游明朝"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dirty="0">
                          <a:latin typeface="游明朝" panose="02020400000000000000" pitchFamily="18" charset="-128"/>
                          <a:ea typeface="游明朝" panose="02020400000000000000" pitchFamily="18" charset="-128"/>
                        </a:rPr>
                        <a:t>※ </a:t>
                      </a:r>
                      <a:r>
                        <a:rPr kumimoji="1" lang="ja-JP" altLang="en-US" sz="1050" dirty="0">
                          <a:latin typeface="游明朝" panose="02020400000000000000" pitchFamily="18" charset="-128"/>
                          <a:ea typeface="游明朝" panose="02020400000000000000" pitchFamily="18" charset="-128"/>
                        </a:rPr>
                        <a:t>考査回答の有効期限は</a:t>
                      </a:r>
                      <a:r>
                        <a:rPr kumimoji="1" lang="en-US" altLang="ja-JP" sz="1050" dirty="0">
                          <a:latin typeface="游明朝" panose="02020400000000000000" pitchFamily="18" charset="-128"/>
                          <a:ea typeface="游明朝" panose="02020400000000000000" pitchFamily="18" charset="-128"/>
                        </a:rPr>
                        <a:t>3</a:t>
                      </a:r>
                      <a:r>
                        <a:rPr kumimoji="1" lang="ja-JP" altLang="en-US" sz="1050" dirty="0">
                          <a:latin typeface="游明朝" panose="02020400000000000000" pitchFamily="18" charset="-128"/>
                          <a:ea typeface="游明朝" panose="02020400000000000000" pitchFamily="18" charset="-128"/>
                        </a:rPr>
                        <a:t>ヶ月間とさせて頂きます、</a:t>
                      </a:r>
                      <a:r>
                        <a:rPr kumimoji="1" lang="en-US" altLang="ja-JP" sz="1050" dirty="0">
                          <a:latin typeface="游明朝" panose="02020400000000000000" pitchFamily="18" charset="-128"/>
                          <a:ea typeface="游明朝" panose="02020400000000000000" pitchFamily="18" charset="-128"/>
                        </a:rPr>
                        <a:t>3</a:t>
                      </a:r>
                      <a:r>
                        <a:rPr kumimoji="1" lang="ja-JP" altLang="en-US" sz="1050" dirty="0">
                          <a:latin typeface="游明朝" panose="02020400000000000000" pitchFamily="18" charset="-128"/>
                          <a:ea typeface="游明朝" panose="02020400000000000000" pitchFamily="18" charset="-128"/>
                        </a:rPr>
                        <a:t>ヶ月後からは同一内容でも再度考査が必要になります</a:t>
                      </a:r>
                    </a:p>
                    <a:p>
                      <a:endParaRPr kumimoji="1" lang="en-US" altLang="ja-JP" sz="1050" dirty="0">
                        <a:latin typeface="游明朝" panose="02020400000000000000" pitchFamily="18" charset="-128"/>
                        <a:ea typeface="游明朝" panose="02020400000000000000" pitchFamily="18" charset="-128"/>
                      </a:endParaRPr>
                    </a:p>
                    <a:p>
                      <a:r>
                        <a:rPr kumimoji="1" lang="en-US" altLang="ja-JP" sz="1050" dirty="0">
                          <a:latin typeface="游明朝" panose="02020400000000000000" pitchFamily="18" charset="-128"/>
                          <a:ea typeface="游明朝" panose="02020400000000000000" pitchFamily="18" charset="-128"/>
                        </a:rPr>
                        <a:t>※ </a:t>
                      </a:r>
                      <a:r>
                        <a:rPr kumimoji="1" lang="ja-JP" altLang="en-US" sz="1050" dirty="0">
                          <a:latin typeface="游明朝" panose="02020400000000000000" pitchFamily="18" charset="-128"/>
                          <a:ea typeface="游明朝" panose="02020400000000000000" pitchFamily="18" charset="-128"/>
                        </a:rPr>
                        <a:t>確認には</a:t>
                      </a:r>
                      <a:r>
                        <a:rPr kumimoji="1" lang="en-US" altLang="ja-JP" sz="1050" dirty="0">
                          <a:latin typeface="游明朝" panose="02020400000000000000" pitchFamily="18" charset="-128"/>
                          <a:ea typeface="游明朝" panose="02020400000000000000" pitchFamily="18" charset="-128"/>
                        </a:rPr>
                        <a:t>3~4</a:t>
                      </a:r>
                      <a:r>
                        <a:rPr kumimoji="1" lang="ja-JP" altLang="en-US" sz="1050" dirty="0">
                          <a:latin typeface="游明朝" panose="02020400000000000000" pitchFamily="18" charset="-128"/>
                          <a:ea typeface="游明朝" panose="02020400000000000000" pitchFamily="18" charset="-128"/>
                        </a:rPr>
                        <a:t>営業日程度を要します</a:t>
                      </a:r>
                      <a:endParaRPr kumimoji="1" lang="en-US" altLang="ja-JP" sz="1050" dirty="0">
                        <a:latin typeface="游明朝" panose="02020400000000000000" pitchFamily="18" charset="-128"/>
                        <a:ea typeface="游明朝" panose="020204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dirty="0">
                          <a:latin typeface="游明朝" panose="02020400000000000000" pitchFamily="18" charset="-128"/>
                          <a:ea typeface="游明朝" panose="02020400000000000000" pitchFamily="18" charset="-128"/>
                        </a:rPr>
                        <a:t>【</a:t>
                      </a:r>
                      <a:r>
                        <a:rPr kumimoji="1" lang="ja-JP" altLang="en-US" sz="1050" dirty="0">
                          <a:latin typeface="游明朝" panose="02020400000000000000" pitchFamily="18" charset="-128"/>
                          <a:ea typeface="游明朝" panose="02020400000000000000" pitchFamily="18" charset="-128"/>
                        </a:rPr>
                        <a:t>審査回答期日を明記</a:t>
                      </a:r>
                      <a:r>
                        <a:rPr kumimoji="1" lang="en-US" altLang="ja-JP" sz="1050" dirty="0">
                          <a:latin typeface="游明朝" panose="02020400000000000000" pitchFamily="18" charset="-128"/>
                          <a:ea typeface="游明朝" panose="02020400000000000000" pitchFamily="18" charset="-128"/>
                        </a:rPr>
                        <a:t>】</a:t>
                      </a:r>
                    </a:p>
                    <a:p>
                      <a:r>
                        <a:rPr kumimoji="1" lang="en-US" altLang="ja-JP" sz="1050" dirty="0">
                          <a:latin typeface="游明朝" panose="02020400000000000000" pitchFamily="18" charset="-128"/>
                          <a:ea typeface="游明朝" panose="02020400000000000000" pitchFamily="18" charset="-128"/>
                        </a:rPr>
                        <a:t>※ </a:t>
                      </a:r>
                      <a:r>
                        <a:rPr kumimoji="1" lang="ja-JP" altLang="en-US" sz="1050" dirty="0">
                          <a:latin typeface="游明朝" panose="02020400000000000000" pitchFamily="18" charset="-128"/>
                          <a:ea typeface="游明朝" panose="02020400000000000000" pitchFamily="18" charset="-128"/>
                        </a:rPr>
                        <a:t>ゴルフ場の審査は媒体資料期間ごとに必要となりますので、媒体資料の期間を跨ぐ場合は同一内容でも別途審査が必要になります。</a:t>
                      </a:r>
                    </a:p>
                    <a:p>
                      <a:endParaRPr kumimoji="1" lang="en-US" altLang="ja-JP" sz="1050" dirty="0">
                        <a:latin typeface="游明朝" panose="02020400000000000000" pitchFamily="18" charset="-128"/>
                        <a:ea typeface="游明朝" panose="02020400000000000000" pitchFamily="18" charset="-128"/>
                      </a:endParaRPr>
                    </a:p>
                    <a:p>
                      <a:pPr marL="0" marR="0" lvl="0" indent="0" algn="l" defTabSz="1008011" rtl="0" eaLnBrk="1" fontAlgn="auto" latinLnBrk="0" hangingPunct="1">
                        <a:lnSpc>
                          <a:spcPct val="100000"/>
                        </a:lnSpc>
                        <a:spcBef>
                          <a:spcPts val="0"/>
                        </a:spcBef>
                        <a:spcAft>
                          <a:spcPts val="0"/>
                        </a:spcAft>
                        <a:buClrTx/>
                        <a:buSzTx/>
                        <a:buFontTx/>
                        <a:buNone/>
                        <a:tabLst/>
                        <a:defRPr/>
                      </a:pPr>
                      <a:r>
                        <a:rPr lang="en-US" altLang="ja-JP" sz="1050" dirty="0">
                          <a:solidFill>
                            <a:srgbClr val="FF0000"/>
                          </a:solidFill>
                          <a:latin typeface="游明朝" panose="02020400000000000000" pitchFamily="18" charset="-128"/>
                          <a:ea typeface="游明朝" panose="02020400000000000000" pitchFamily="18" charset="-128"/>
                        </a:rPr>
                        <a:t>※</a:t>
                      </a:r>
                      <a:r>
                        <a:rPr kumimoji="1" lang="ja-JP" altLang="en-US" sz="1050" b="0" i="0" u="none" strike="noStrike" cap="none" normalizeH="0" baseline="0" dirty="0">
                          <a:ln>
                            <a:noFill/>
                          </a:ln>
                          <a:solidFill>
                            <a:srgbClr val="FF0000"/>
                          </a:solidFill>
                          <a:effectLst/>
                          <a:latin typeface="Yu Mincho" panose="02020400000000000000" pitchFamily="18" charset="-128"/>
                          <a:ea typeface="Yu Mincho" panose="02020400000000000000" pitchFamily="18" charset="-128"/>
                          <a:cs typeface="游明朝" panose="02020400000000000000" pitchFamily="18" charset="-128"/>
                        </a:rPr>
                        <a:t>ゴルフ場の審査結果は火曜日から翌週の月曜日</a:t>
                      </a:r>
                      <a:r>
                        <a:rPr kumimoji="1" lang="en-US" altLang="ja-JP" sz="1050" b="0" i="0" u="none" strike="noStrike" cap="none" normalizeH="0" baseline="0" dirty="0">
                          <a:ln>
                            <a:noFill/>
                          </a:ln>
                          <a:solidFill>
                            <a:srgbClr val="FF0000"/>
                          </a:solidFill>
                          <a:effectLst/>
                          <a:latin typeface="Yu Mincho" panose="02020400000000000000" pitchFamily="18" charset="-128"/>
                          <a:ea typeface="Yu Mincho" panose="02020400000000000000" pitchFamily="18" charset="-128"/>
                          <a:cs typeface="游明朝" panose="02020400000000000000" pitchFamily="18" charset="-128"/>
                        </a:rPr>
                        <a:t>17</a:t>
                      </a:r>
                      <a:r>
                        <a:rPr kumimoji="1" lang="ja-JP" altLang="en-US" sz="1050" b="0" i="0" u="none" strike="noStrike" cap="none" normalizeH="0" baseline="0" dirty="0">
                          <a:ln>
                            <a:noFill/>
                          </a:ln>
                          <a:solidFill>
                            <a:srgbClr val="FF0000"/>
                          </a:solidFill>
                          <a:effectLst/>
                          <a:latin typeface="Yu Mincho" panose="02020400000000000000" pitchFamily="18" charset="-128"/>
                          <a:ea typeface="Yu Mincho" panose="02020400000000000000" pitchFamily="18" charset="-128"/>
                          <a:cs typeface="游明朝" panose="02020400000000000000" pitchFamily="18" charset="-128"/>
                        </a:rPr>
                        <a:t>時までの問い合わせ分を、翌週の金曜日</a:t>
                      </a:r>
                      <a:r>
                        <a:rPr kumimoji="1" lang="en-US" altLang="ja-JP" sz="1050" b="0" i="0" u="none" strike="noStrike" cap="none" normalizeH="0" baseline="0" dirty="0">
                          <a:ln>
                            <a:noFill/>
                          </a:ln>
                          <a:solidFill>
                            <a:srgbClr val="FF0000"/>
                          </a:solidFill>
                          <a:effectLst/>
                          <a:latin typeface="Yu Mincho" panose="02020400000000000000" pitchFamily="18" charset="-128"/>
                          <a:ea typeface="Yu Mincho" panose="02020400000000000000" pitchFamily="18" charset="-128"/>
                          <a:cs typeface="游明朝" panose="02020400000000000000" pitchFamily="18" charset="-128"/>
                        </a:rPr>
                        <a:t>17</a:t>
                      </a:r>
                      <a:r>
                        <a:rPr kumimoji="1" lang="ja-JP" altLang="en-US" sz="1050" b="0" i="0" u="none" strike="noStrike" cap="none" normalizeH="0" baseline="0" dirty="0">
                          <a:ln>
                            <a:noFill/>
                          </a:ln>
                          <a:solidFill>
                            <a:srgbClr val="FF0000"/>
                          </a:solidFill>
                          <a:effectLst/>
                          <a:latin typeface="Yu Mincho" panose="02020400000000000000" pitchFamily="18" charset="-128"/>
                          <a:ea typeface="Yu Mincho" panose="02020400000000000000" pitchFamily="18" charset="-128"/>
                          <a:cs typeface="游明朝" panose="02020400000000000000" pitchFamily="18" charset="-128"/>
                        </a:rPr>
                        <a:t>時以降にお戻しさせて頂きます。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1108927"/>
                  </a:ext>
                </a:extLst>
              </a:tr>
            </a:tbl>
          </a:graphicData>
        </a:graphic>
      </p:graphicFrame>
      <p:sp>
        <p:nvSpPr>
          <p:cNvPr id="3" name="テキスト プレースホルダー 2">
            <a:extLst>
              <a:ext uri="{FF2B5EF4-FFF2-40B4-BE49-F238E27FC236}">
                <a16:creationId xmlns:a16="http://schemas.microsoft.com/office/drawing/2014/main" id="{E1A7936C-8F79-761C-93EC-A4FEE7473653}"/>
              </a:ext>
            </a:extLst>
          </p:cNvPr>
          <p:cNvSpPr>
            <a:spLocks noGrp="1"/>
          </p:cNvSpPr>
          <p:nvPr>
            <p:ph type="body" sz="quarter" idx="10"/>
          </p:nvPr>
        </p:nvSpPr>
        <p:spPr>
          <a:xfrm>
            <a:off x="665163" y="1148468"/>
            <a:ext cx="9361487" cy="1408887"/>
          </a:xfrm>
          <a:solidFill>
            <a:schemeClr val="accent5">
              <a:lumMod val="20000"/>
              <a:lumOff val="80000"/>
            </a:schemeClr>
          </a:solidFill>
        </p:spPr>
        <p:txBody>
          <a:bodyPr>
            <a:normAutofit/>
          </a:bodyPr>
          <a:lstStyle/>
          <a:p>
            <a:r>
              <a:rPr kumimoji="1" lang="en-US" altLang="ja-JP" sz="1700" dirty="0"/>
              <a:t>Golfcart Vision </a:t>
            </a:r>
            <a:r>
              <a:rPr lang="ja-JP" altLang="en-US" sz="1700" dirty="0"/>
              <a:t>導入ゴルフ場が</a:t>
            </a:r>
            <a:r>
              <a:rPr lang="en-US" altLang="ja-JP" sz="1700" dirty="0"/>
              <a:t>20</a:t>
            </a:r>
            <a:r>
              <a:rPr lang="ja-JP" altLang="en-US" sz="1700" dirty="0"/>
              <a:t>ヶ所から</a:t>
            </a:r>
            <a:r>
              <a:rPr lang="en-US" altLang="ja-JP" sz="1700" dirty="0"/>
              <a:t>40</a:t>
            </a:r>
            <a:r>
              <a:rPr lang="ja-JP" altLang="en-US" sz="1700" dirty="0"/>
              <a:t>ヶ所</a:t>
            </a:r>
            <a:r>
              <a:rPr lang="en-US" altLang="ja-JP" sz="1700" dirty="0"/>
              <a:t>※</a:t>
            </a:r>
            <a:r>
              <a:rPr lang="ja-JP" altLang="en-US" sz="1700" dirty="0"/>
              <a:t>に増加。</a:t>
            </a:r>
            <a:endParaRPr lang="en-US" altLang="ja-JP" sz="1700" dirty="0"/>
          </a:p>
          <a:p>
            <a:r>
              <a:rPr lang="ja-JP" altLang="en-US" sz="1700" dirty="0"/>
              <a:t>端末設置カート台数が約</a:t>
            </a:r>
            <a:r>
              <a:rPr lang="en-US" altLang="ja-JP" sz="1700" dirty="0"/>
              <a:t>1,200</a:t>
            </a:r>
            <a:r>
              <a:rPr lang="ja-JP" altLang="en-US" sz="1700" dirty="0"/>
              <a:t>台から約</a:t>
            </a:r>
            <a:r>
              <a:rPr lang="en-US" altLang="ja-JP" sz="1700" dirty="0"/>
              <a:t>2,500</a:t>
            </a:r>
            <a:r>
              <a:rPr lang="ja-JP" altLang="en-US" sz="1700" dirty="0"/>
              <a:t>台</a:t>
            </a:r>
            <a:r>
              <a:rPr lang="en-US" altLang="ja-JP" sz="1700" dirty="0"/>
              <a:t>※</a:t>
            </a:r>
            <a:r>
              <a:rPr lang="ja-JP" altLang="en-US" sz="1700" dirty="0"/>
              <a:t>に増加。</a:t>
            </a:r>
            <a:endParaRPr lang="en-US" altLang="ja-JP" sz="1700" dirty="0"/>
          </a:p>
          <a:p>
            <a:r>
              <a:rPr lang="ja-JP" altLang="en-US" sz="1700" dirty="0"/>
              <a:t>月間リーチ人数が約</a:t>
            </a:r>
            <a:r>
              <a:rPr lang="en-US" altLang="ja-JP" sz="1700" dirty="0"/>
              <a:t>60,000</a:t>
            </a:r>
            <a:r>
              <a:rPr lang="ja-JP" altLang="en-US" sz="1700" dirty="0"/>
              <a:t>人から約</a:t>
            </a:r>
            <a:r>
              <a:rPr lang="en-US" altLang="ja-JP" sz="1700" dirty="0"/>
              <a:t>120,000</a:t>
            </a:r>
            <a:r>
              <a:rPr lang="ja-JP" altLang="en-US" sz="1700" dirty="0"/>
              <a:t>人へと飛躍的に増加。</a:t>
            </a:r>
            <a:endParaRPr kumimoji="1" lang="ja-JP" altLang="en-US" sz="1700" dirty="0"/>
          </a:p>
        </p:txBody>
      </p:sp>
      <p:sp>
        <p:nvSpPr>
          <p:cNvPr id="7" name="テキスト ボックス 6">
            <a:extLst>
              <a:ext uri="{FF2B5EF4-FFF2-40B4-BE49-F238E27FC236}">
                <a16:creationId xmlns:a16="http://schemas.microsoft.com/office/drawing/2014/main" id="{621877CD-2FDF-F38B-75D3-505643EBC859}"/>
              </a:ext>
            </a:extLst>
          </p:cNvPr>
          <p:cNvSpPr txBox="1"/>
          <p:nvPr/>
        </p:nvSpPr>
        <p:spPr>
          <a:xfrm>
            <a:off x="615235" y="7075995"/>
            <a:ext cx="4730274" cy="261610"/>
          </a:xfrm>
          <a:prstGeom prst="rect">
            <a:avLst/>
          </a:prstGeom>
        </p:spPr>
        <p:txBody>
          <a:bodyPr wrap="square" rtlCol="0">
            <a:spAutoFit/>
          </a:bodyPr>
          <a:lstStyle/>
          <a:p>
            <a:pPr defTabSz="1006475" eaLnBrk="1" hangingPunct="1"/>
            <a:r>
              <a:rPr kumimoji="1" lang="en-US" altLang="ja-JP" sz="1100" dirty="0">
                <a:solidFill>
                  <a:schemeClr val="tx1">
                    <a:lumMod val="60000"/>
                    <a:lumOff val="40000"/>
                  </a:schemeClr>
                </a:solidFill>
                <a:latin typeface="Yu Mincho Demibold" panose="02020400000000000000" pitchFamily="18" charset="-128"/>
                <a:ea typeface="Yu Mincho Demibold" panose="02020400000000000000" pitchFamily="18" charset="-128"/>
              </a:rPr>
              <a:t>※ </a:t>
            </a:r>
            <a:r>
              <a:rPr kumimoji="1" lang="ja-JP" altLang="en-US" sz="1100" dirty="0">
                <a:solidFill>
                  <a:schemeClr val="tx1">
                    <a:lumMod val="60000"/>
                    <a:lumOff val="40000"/>
                  </a:schemeClr>
                </a:solidFill>
                <a:latin typeface="Yu Mincho Demibold" panose="02020400000000000000" pitchFamily="18" charset="-128"/>
                <a:ea typeface="Yu Mincho Demibold" panose="02020400000000000000" pitchFamily="18" charset="-128"/>
              </a:rPr>
              <a:t>ゴルフ場数、設置台数は予定であり変更される可能性があります</a:t>
            </a:r>
          </a:p>
        </p:txBody>
      </p:sp>
    </p:spTree>
    <p:extLst>
      <p:ext uri="{BB962C8B-B14F-4D97-AF65-F5344CB8AC3E}">
        <p14:creationId xmlns:p14="http://schemas.microsoft.com/office/powerpoint/2010/main" val="3173556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57525EC-4461-7B4E-9667-296566F1992D}"/>
              </a:ext>
            </a:extLst>
          </p:cNvPr>
          <p:cNvPicPr>
            <a:picLocks noChangeAspect="1"/>
          </p:cNvPicPr>
          <p:nvPr/>
        </p:nvPicPr>
        <p:blipFill>
          <a:blip r:embed="rId2"/>
          <a:stretch>
            <a:fillRect/>
          </a:stretch>
        </p:blipFill>
        <p:spPr>
          <a:xfrm>
            <a:off x="295958" y="415636"/>
            <a:ext cx="1699348" cy="692728"/>
          </a:xfrm>
          <a:prstGeom prst="rect">
            <a:avLst/>
          </a:prstGeom>
        </p:spPr>
      </p:pic>
      <p:pic>
        <p:nvPicPr>
          <p:cNvPr id="6" name="図 5">
            <a:extLst>
              <a:ext uri="{FF2B5EF4-FFF2-40B4-BE49-F238E27FC236}">
                <a16:creationId xmlns:a16="http://schemas.microsoft.com/office/drawing/2014/main" id="{2BAAF83A-DE01-8347-9798-ED0264783B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6199" y="763879"/>
            <a:ext cx="3699733" cy="954086"/>
          </a:xfrm>
          <a:prstGeom prst="rect">
            <a:avLst/>
          </a:prstGeom>
        </p:spPr>
      </p:pic>
      <p:sp>
        <p:nvSpPr>
          <p:cNvPr id="7" name="テキスト ボックス 6">
            <a:extLst>
              <a:ext uri="{FF2B5EF4-FFF2-40B4-BE49-F238E27FC236}">
                <a16:creationId xmlns:a16="http://schemas.microsoft.com/office/drawing/2014/main" id="{BDBDDE8A-112E-B343-9630-94222132AAEC}"/>
              </a:ext>
            </a:extLst>
          </p:cNvPr>
          <p:cNvSpPr txBox="1"/>
          <p:nvPr/>
        </p:nvSpPr>
        <p:spPr>
          <a:xfrm>
            <a:off x="665165" y="2092036"/>
            <a:ext cx="4758345" cy="1409938"/>
          </a:xfrm>
          <a:prstGeom prst="rect">
            <a:avLst/>
          </a:prstGeom>
        </p:spPr>
        <p:txBody>
          <a:bodyPr wrap="square" rtlCol="0">
            <a:spAutoFit/>
          </a:bodyPr>
          <a:lstStyle/>
          <a:p>
            <a:pPr defTabSz="1006543" eaLnBrk="1" hangingPunct="1">
              <a:lnSpc>
                <a:spcPct val="120000"/>
              </a:lnSpc>
            </a:pPr>
            <a:r>
              <a:rPr kumimoji="1" lang="ja-JP" altLang="en-US" sz="1199" dirty="0">
                <a:solidFill>
                  <a:srgbClr val="575756"/>
                </a:solidFill>
                <a:latin typeface="Yu Mincho Demibold" panose="02020400000000000000" pitchFamily="18" charset="-128"/>
                <a:ea typeface="Yu Mincho Demibold" panose="02020400000000000000" pitchFamily="18" charset="-128"/>
              </a:rPr>
              <a:t>「</a:t>
            </a:r>
            <a:r>
              <a:rPr kumimoji="1" lang="en-US" altLang="ja-JP" sz="1199" dirty="0" err="1">
                <a:solidFill>
                  <a:srgbClr val="575756"/>
                </a:solidFill>
                <a:latin typeface="Yu Mincho Demibold" panose="02020400000000000000" pitchFamily="18" charset="-128"/>
                <a:ea typeface="Yu Mincho Demibold" panose="02020400000000000000" pitchFamily="18" charset="-128"/>
              </a:rPr>
              <a:t>Golfcart</a:t>
            </a:r>
            <a:r>
              <a:rPr kumimoji="1" lang="en-US" altLang="ja-JP" sz="1199" dirty="0">
                <a:solidFill>
                  <a:srgbClr val="575756"/>
                </a:solidFill>
                <a:latin typeface="Yu Mincho Demibold" panose="02020400000000000000" pitchFamily="18" charset="-128"/>
                <a:ea typeface="Yu Mincho Demibold" panose="02020400000000000000" pitchFamily="18" charset="-128"/>
              </a:rPr>
              <a:t> Vision powered by Tokyo Prime</a:t>
            </a:r>
            <a:r>
              <a:rPr kumimoji="1" lang="ja-JP" altLang="en-US" sz="1199" dirty="0">
                <a:solidFill>
                  <a:srgbClr val="575756"/>
                </a:solidFill>
                <a:latin typeface="Yu Mincho Demibold" panose="02020400000000000000" pitchFamily="18" charset="-128"/>
                <a:ea typeface="Yu Mincho Demibold" panose="02020400000000000000" pitchFamily="18" charset="-128"/>
              </a:rPr>
              <a:t>」は、ゴルフカートナビ国内シェア</a:t>
            </a:r>
            <a:r>
              <a:rPr kumimoji="1" lang="en-US" altLang="ja-JP" sz="1199" dirty="0">
                <a:solidFill>
                  <a:srgbClr val="575756"/>
                </a:solidFill>
                <a:latin typeface="Yu Mincho Demibold" panose="02020400000000000000" pitchFamily="18" charset="-128"/>
                <a:ea typeface="Yu Mincho Demibold" panose="02020400000000000000" pitchFamily="18" charset="-128"/>
              </a:rPr>
              <a:t>No.1</a:t>
            </a:r>
            <a:r>
              <a:rPr kumimoji="1" lang="en-US" altLang="ja-JP" sz="1199" baseline="30000" dirty="0">
                <a:solidFill>
                  <a:srgbClr val="575756"/>
                </a:solidFill>
                <a:latin typeface="Yu Mincho Demibold" panose="02020400000000000000" pitchFamily="18" charset="-128"/>
                <a:ea typeface="Yu Mincho Demibold" panose="02020400000000000000" pitchFamily="18" charset="-128"/>
              </a:rPr>
              <a:t>(※1)</a:t>
            </a:r>
            <a:r>
              <a:rPr kumimoji="1" lang="ja-JP" altLang="en-US" sz="1199" dirty="0">
                <a:solidFill>
                  <a:srgbClr val="575756"/>
                </a:solidFill>
                <a:latin typeface="Yu Mincho Demibold" panose="02020400000000000000" pitchFamily="18" charset="-128"/>
                <a:ea typeface="Yu Mincho Demibold" panose="02020400000000000000" pitchFamily="18" charset="-128"/>
              </a:rPr>
              <a:t>の株式会社テクノクラフトと、日本最大</a:t>
            </a:r>
            <a:r>
              <a:rPr kumimoji="1" lang="en-US" altLang="ja-JP" sz="1199" baseline="30000" dirty="0">
                <a:solidFill>
                  <a:srgbClr val="575756"/>
                </a:solidFill>
                <a:latin typeface="Yu Mincho Demibold" panose="02020400000000000000" pitchFamily="18" charset="-128"/>
                <a:ea typeface="Yu Mincho Demibold" panose="02020400000000000000" pitchFamily="18" charset="-128"/>
              </a:rPr>
              <a:t>(※2)</a:t>
            </a:r>
            <a:r>
              <a:rPr kumimoji="1" lang="ja-JP" altLang="en-US" sz="1199" dirty="0">
                <a:solidFill>
                  <a:srgbClr val="575756"/>
                </a:solidFill>
                <a:latin typeface="Yu Mincho Demibold" panose="02020400000000000000" pitchFamily="18" charset="-128"/>
                <a:ea typeface="Yu Mincho Demibold" panose="02020400000000000000" pitchFamily="18" charset="-128"/>
              </a:rPr>
              <a:t>のタクシーサイネージメディア「</a:t>
            </a:r>
            <a:r>
              <a:rPr kumimoji="1" lang="en-US" altLang="ja-JP" sz="1199" dirty="0">
                <a:solidFill>
                  <a:srgbClr val="575756"/>
                </a:solidFill>
                <a:latin typeface="Yu Mincho Demibold" panose="02020400000000000000" pitchFamily="18" charset="-128"/>
                <a:ea typeface="Yu Mincho Demibold" panose="02020400000000000000" pitchFamily="18" charset="-128"/>
              </a:rPr>
              <a:t>Tokyo Prime</a:t>
            </a:r>
            <a:r>
              <a:rPr kumimoji="1" lang="ja-JP" altLang="en-US" sz="1199" dirty="0">
                <a:solidFill>
                  <a:srgbClr val="575756"/>
                </a:solidFill>
                <a:latin typeface="Yu Mincho Demibold" panose="02020400000000000000" pitchFamily="18" charset="-128"/>
                <a:ea typeface="Yu Mincho Demibold" panose="02020400000000000000" pitchFamily="18" charset="-128"/>
              </a:rPr>
              <a:t>」の運営ノウハウを持つ株式会社</a:t>
            </a:r>
            <a:r>
              <a:rPr kumimoji="1" lang="en-US" altLang="ja-JP" sz="1199" dirty="0">
                <a:solidFill>
                  <a:srgbClr val="575756"/>
                </a:solidFill>
                <a:latin typeface="Yu Mincho Demibold" panose="02020400000000000000" pitchFamily="18" charset="-128"/>
                <a:ea typeface="Yu Mincho Demibold" panose="02020400000000000000" pitchFamily="18" charset="-128"/>
              </a:rPr>
              <a:t>IRIS</a:t>
            </a:r>
            <a:r>
              <a:rPr kumimoji="1" lang="ja-JP" altLang="en-US" sz="1199" dirty="0">
                <a:solidFill>
                  <a:srgbClr val="575756"/>
                </a:solidFill>
                <a:latin typeface="Yu Mincho Demibold" panose="02020400000000000000" pitchFamily="18" charset="-128"/>
                <a:ea typeface="Yu Mincho Demibold" panose="02020400000000000000" pitchFamily="18" charset="-128"/>
              </a:rPr>
              <a:t>が協業し、プレー時間の約</a:t>
            </a:r>
            <a:r>
              <a:rPr kumimoji="1" lang="en-US" altLang="ja-JP" sz="1199" dirty="0">
                <a:solidFill>
                  <a:srgbClr val="575756"/>
                </a:solidFill>
                <a:latin typeface="Yu Mincho Demibold" panose="02020400000000000000" pitchFamily="18" charset="-128"/>
                <a:ea typeface="Yu Mincho Demibold" panose="02020400000000000000" pitchFamily="18" charset="-128"/>
              </a:rPr>
              <a:t>60</a:t>
            </a:r>
            <a:r>
              <a:rPr kumimoji="1" lang="ja-JP" altLang="en-US" sz="1199" dirty="0">
                <a:solidFill>
                  <a:srgbClr val="575756"/>
                </a:solidFill>
                <a:latin typeface="Yu Mincho Demibold" panose="02020400000000000000" pitchFamily="18" charset="-128"/>
                <a:ea typeface="Yu Mincho Demibold" panose="02020400000000000000" pitchFamily="18" charset="-128"/>
              </a:rPr>
              <a:t>分～</a:t>
            </a:r>
            <a:r>
              <a:rPr kumimoji="1" lang="en-US" altLang="ja-JP" sz="1199" dirty="0">
                <a:solidFill>
                  <a:srgbClr val="575756"/>
                </a:solidFill>
                <a:latin typeface="Yu Mincho Demibold" panose="02020400000000000000" pitchFamily="18" charset="-128"/>
                <a:ea typeface="Yu Mincho Demibold" panose="02020400000000000000" pitchFamily="18" charset="-128"/>
              </a:rPr>
              <a:t>90</a:t>
            </a:r>
            <a:r>
              <a:rPr kumimoji="1" lang="ja-JP" altLang="en-US" sz="1199" dirty="0">
                <a:solidFill>
                  <a:srgbClr val="575756"/>
                </a:solidFill>
                <a:latin typeface="Yu Mincho Demibold" panose="02020400000000000000" pitchFamily="18" charset="-128"/>
                <a:ea typeface="Yu Mincho Demibold" panose="02020400000000000000" pitchFamily="18" charset="-128"/>
              </a:rPr>
              <a:t>分を占めると言われるゴルフカートでの移動体験の価値向上および広告収益化を目的として作られた、全く新しいメディアです。</a:t>
            </a:r>
          </a:p>
        </p:txBody>
      </p:sp>
      <p:pic>
        <p:nvPicPr>
          <p:cNvPr id="9" name="図 8">
            <a:extLst>
              <a:ext uri="{FF2B5EF4-FFF2-40B4-BE49-F238E27FC236}">
                <a16:creationId xmlns:a16="http://schemas.microsoft.com/office/drawing/2014/main" id="{BA6C8901-2B5A-E444-9D98-370C24CC552C}"/>
              </a:ext>
            </a:extLst>
          </p:cNvPr>
          <p:cNvPicPr>
            <a:picLocks noChangeAspect="1"/>
          </p:cNvPicPr>
          <p:nvPr/>
        </p:nvPicPr>
        <p:blipFill>
          <a:blip r:embed="rId4"/>
          <a:stretch>
            <a:fillRect/>
          </a:stretch>
        </p:blipFill>
        <p:spPr>
          <a:xfrm>
            <a:off x="1145631" y="3940319"/>
            <a:ext cx="3670300" cy="393700"/>
          </a:xfrm>
          <a:prstGeom prst="rect">
            <a:avLst/>
          </a:prstGeom>
        </p:spPr>
      </p:pic>
      <p:sp>
        <p:nvSpPr>
          <p:cNvPr id="10" name="正方形/長方形 9">
            <a:extLst>
              <a:ext uri="{FF2B5EF4-FFF2-40B4-BE49-F238E27FC236}">
                <a16:creationId xmlns:a16="http://schemas.microsoft.com/office/drawing/2014/main" id="{C39217AF-7730-A44E-A6DE-8A34900B4568}"/>
              </a:ext>
            </a:extLst>
          </p:cNvPr>
          <p:cNvSpPr/>
          <p:nvPr/>
        </p:nvSpPr>
        <p:spPr>
          <a:xfrm>
            <a:off x="6137565" y="177655"/>
            <a:ext cx="4294910" cy="64448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endParaRPr kumimoji="1" lang="ja-JP" altLang="en-US" sz="2115"/>
          </a:p>
        </p:txBody>
      </p:sp>
      <p:sp>
        <p:nvSpPr>
          <p:cNvPr id="11" name="正方形/長方形 10">
            <a:extLst>
              <a:ext uri="{FF2B5EF4-FFF2-40B4-BE49-F238E27FC236}">
                <a16:creationId xmlns:a16="http://schemas.microsoft.com/office/drawing/2014/main" id="{82EB6EAD-CCB8-F646-9CFF-C090363744A5}"/>
              </a:ext>
            </a:extLst>
          </p:cNvPr>
          <p:cNvSpPr/>
          <p:nvPr/>
        </p:nvSpPr>
        <p:spPr>
          <a:xfrm>
            <a:off x="6137565" y="177655"/>
            <a:ext cx="4294910" cy="1845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endParaRPr kumimoji="1" lang="ja-JP" altLang="en-US" sz="2115"/>
          </a:p>
        </p:txBody>
      </p:sp>
      <p:sp>
        <p:nvSpPr>
          <p:cNvPr id="12" name="正方形/長方形 11">
            <a:extLst>
              <a:ext uri="{FF2B5EF4-FFF2-40B4-BE49-F238E27FC236}">
                <a16:creationId xmlns:a16="http://schemas.microsoft.com/office/drawing/2014/main" id="{9D43F5AC-5B92-8641-9CAE-0C392A2431F0}"/>
              </a:ext>
            </a:extLst>
          </p:cNvPr>
          <p:cNvSpPr/>
          <p:nvPr/>
        </p:nvSpPr>
        <p:spPr>
          <a:xfrm rot="16200000">
            <a:off x="2013105" y="4085579"/>
            <a:ext cx="2230578" cy="36117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endParaRPr kumimoji="1" lang="ja-JP" altLang="en-US" sz="2115"/>
          </a:p>
        </p:txBody>
      </p:sp>
      <p:sp>
        <p:nvSpPr>
          <p:cNvPr id="13" name="正方形/長方形 12">
            <a:extLst>
              <a:ext uri="{FF2B5EF4-FFF2-40B4-BE49-F238E27FC236}">
                <a16:creationId xmlns:a16="http://schemas.microsoft.com/office/drawing/2014/main" id="{AF5CDFAF-E1CF-9E4B-A944-5CBCA9C17F27}"/>
              </a:ext>
            </a:extLst>
          </p:cNvPr>
          <p:cNvSpPr/>
          <p:nvPr/>
        </p:nvSpPr>
        <p:spPr>
          <a:xfrm rot="16200000">
            <a:off x="780191" y="5279234"/>
            <a:ext cx="2230580" cy="1224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endParaRPr kumimoji="1" lang="ja-JP" altLang="en-US" sz="2115"/>
          </a:p>
        </p:txBody>
      </p:sp>
      <p:pic>
        <p:nvPicPr>
          <p:cNvPr id="15" name="図 14">
            <a:extLst>
              <a:ext uri="{FF2B5EF4-FFF2-40B4-BE49-F238E27FC236}">
                <a16:creationId xmlns:a16="http://schemas.microsoft.com/office/drawing/2014/main" id="{82A57D4B-F9DB-BC4E-9B1B-B9727FCA1DD8}"/>
              </a:ext>
            </a:extLst>
          </p:cNvPr>
          <p:cNvPicPr>
            <a:picLocks noChangeAspect="1"/>
          </p:cNvPicPr>
          <p:nvPr/>
        </p:nvPicPr>
        <p:blipFill>
          <a:blip r:embed="rId5"/>
          <a:stretch>
            <a:fillRect/>
          </a:stretch>
        </p:blipFill>
        <p:spPr>
          <a:xfrm>
            <a:off x="6240053" y="0"/>
            <a:ext cx="4470400" cy="6540500"/>
          </a:xfrm>
          <a:prstGeom prst="rect">
            <a:avLst/>
          </a:prstGeom>
        </p:spPr>
      </p:pic>
      <p:pic>
        <p:nvPicPr>
          <p:cNvPr id="17" name="図 16">
            <a:extLst>
              <a:ext uri="{FF2B5EF4-FFF2-40B4-BE49-F238E27FC236}">
                <a16:creationId xmlns:a16="http://schemas.microsoft.com/office/drawing/2014/main" id="{5C7624D3-D172-0A4A-B4BF-898FB32723E6}"/>
              </a:ext>
            </a:extLst>
          </p:cNvPr>
          <p:cNvPicPr>
            <a:picLocks noChangeAspect="1"/>
          </p:cNvPicPr>
          <p:nvPr/>
        </p:nvPicPr>
        <p:blipFill>
          <a:blip r:embed="rId6"/>
          <a:stretch>
            <a:fillRect/>
          </a:stretch>
        </p:blipFill>
        <p:spPr>
          <a:xfrm>
            <a:off x="1401042" y="4878981"/>
            <a:ext cx="3695700" cy="2197100"/>
          </a:xfrm>
          <a:prstGeom prst="rect">
            <a:avLst/>
          </a:prstGeom>
        </p:spPr>
      </p:pic>
      <p:sp>
        <p:nvSpPr>
          <p:cNvPr id="18" name="テキスト ボックス 17">
            <a:extLst>
              <a:ext uri="{FF2B5EF4-FFF2-40B4-BE49-F238E27FC236}">
                <a16:creationId xmlns:a16="http://schemas.microsoft.com/office/drawing/2014/main" id="{D137F3E0-C075-664E-BDB1-43C3A1B94F85}"/>
              </a:ext>
            </a:extLst>
          </p:cNvPr>
          <p:cNvSpPr txBox="1"/>
          <p:nvPr/>
        </p:nvSpPr>
        <p:spPr>
          <a:xfrm>
            <a:off x="6206838" y="6837441"/>
            <a:ext cx="4031672" cy="461665"/>
          </a:xfrm>
          <a:prstGeom prst="rect">
            <a:avLst/>
          </a:prstGeom>
        </p:spPr>
        <p:txBody>
          <a:bodyPr wrap="square" rtlCol="0">
            <a:spAutoFit/>
          </a:bodyPr>
          <a:lstStyle/>
          <a:p>
            <a:pPr lvl="0"/>
            <a:r>
              <a:rPr lang="ja-JP" altLang="en-US" sz="800" dirty="0">
                <a:solidFill>
                  <a:srgbClr val="575756"/>
                </a:solidFill>
                <a:latin typeface="Yu Gothic Pr6N R" panose="020B0400000000000000" pitchFamily="34" charset="-128"/>
                <a:ea typeface="Yu Gothic Pr6N R" panose="020B0400000000000000" pitchFamily="34" charset="-128"/>
              </a:rPr>
              <a:t>※1 テクノクラフトのゴルフカートナビ設置台数、設置ゴルフ場数の他社比較より</a:t>
            </a:r>
          </a:p>
          <a:p>
            <a:pPr lvl="0"/>
            <a:r>
              <a:rPr lang="ja-JP" altLang="en-US" sz="800" dirty="0">
                <a:solidFill>
                  <a:srgbClr val="575756"/>
                </a:solidFill>
                <a:latin typeface="Yu Gothic Pr6N R" panose="020B0400000000000000" pitchFamily="34" charset="-128"/>
                <a:ea typeface="Yu Gothic Pr6N R" panose="020B0400000000000000" pitchFamily="34" charset="-128"/>
              </a:rPr>
              <a:t>※2 タクシー・サイネージメディア各社の媒体資料記載の台数比較より</a:t>
            </a:r>
            <a:endParaRPr lang="en-US" altLang="ja-JP" sz="800" dirty="0">
              <a:solidFill>
                <a:srgbClr val="575756"/>
              </a:solidFill>
              <a:latin typeface="Yu Gothic Pr6N R" panose="020B0400000000000000" pitchFamily="34" charset="-128"/>
              <a:ea typeface="Yu Gothic Pr6N R" panose="020B0400000000000000" pitchFamily="34" charset="-128"/>
            </a:endParaRPr>
          </a:p>
          <a:p>
            <a:pPr lvl="0"/>
            <a:r>
              <a:rPr lang="ja-JP" altLang="en-US" sz="800" dirty="0">
                <a:solidFill>
                  <a:srgbClr val="575756"/>
                </a:solidFill>
                <a:latin typeface="Yu Gothic Pr6N R" panose="020B0400000000000000" pitchFamily="34" charset="-128"/>
                <a:ea typeface="Yu Gothic Pr6N R" panose="020B0400000000000000" pitchFamily="34" charset="-128"/>
              </a:rPr>
              <a:t>　それぞれ</a:t>
            </a:r>
            <a:r>
              <a:rPr lang="en-US" altLang="ja-JP" sz="800" dirty="0">
                <a:solidFill>
                  <a:srgbClr val="575756"/>
                </a:solidFill>
                <a:latin typeface="Yu Gothic Pr6N R" panose="020B0400000000000000" pitchFamily="34" charset="-128"/>
                <a:ea typeface="Yu Gothic Pr6N R" panose="020B0400000000000000" pitchFamily="34" charset="-128"/>
              </a:rPr>
              <a:t>2023</a:t>
            </a:r>
            <a:r>
              <a:rPr lang="ja-JP" altLang="en-US" sz="800" dirty="0">
                <a:solidFill>
                  <a:srgbClr val="575756"/>
                </a:solidFill>
                <a:latin typeface="Yu Gothic Pr6N R" panose="020B0400000000000000" pitchFamily="34" charset="-128"/>
                <a:ea typeface="Yu Gothic Pr6N R" panose="020B0400000000000000" pitchFamily="34" charset="-128"/>
              </a:rPr>
              <a:t>年</a:t>
            </a:r>
            <a:r>
              <a:rPr lang="en-US" altLang="ja-JP" sz="800" dirty="0">
                <a:solidFill>
                  <a:srgbClr val="575756"/>
                </a:solidFill>
                <a:latin typeface="Yu Gothic Pr6N R" panose="020B0400000000000000" pitchFamily="34" charset="-128"/>
                <a:ea typeface="Yu Gothic Pr6N R" panose="020B0400000000000000" pitchFamily="34" charset="-128"/>
              </a:rPr>
              <a:t>11</a:t>
            </a:r>
            <a:r>
              <a:rPr lang="ja-JP" altLang="en-US" sz="800" dirty="0">
                <a:solidFill>
                  <a:srgbClr val="575756"/>
                </a:solidFill>
                <a:latin typeface="Yu Gothic Pr6N R" panose="020B0400000000000000" pitchFamily="34" charset="-128"/>
                <a:ea typeface="Yu Gothic Pr6N R" panose="020B0400000000000000" pitchFamily="34" charset="-128"/>
              </a:rPr>
              <a:t>月</a:t>
            </a:r>
            <a:r>
              <a:rPr lang="en-US" altLang="ja-JP" sz="800" dirty="0">
                <a:solidFill>
                  <a:srgbClr val="575756"/>
                </a:solidFill>
                <a:latin typeface="Yu Gothic Pr6N R" panose="020B0400000000000000" pitchFamily="34" charset="-128"/>
                <a:ea typeface="Yu Gothic Pr6N R" panose="020B0400000000000000" pitchFamily="34" charset="-128"/>
              </a:rPr>
              <a:t>10</a:t>
            </a:r>
            <a:r>
              <a:rPr lang="ja-JP" altLang="en-US" sz="800" dirty="0">
                <a:solidFill>
                  <a:srgbClr val="575756"/>
                </a:solidFill>
                <a:latin typeface="Yu Gothic Pr6N R" panose="020B0400000000000000" pitchFamily="34" charset="-128"/>
                <a:ea typeface="Yu Gothic Pr6N R" panose="020B0400000000000000" pitchFamily="34" charset="-128"/>
              </a:rPr>
              <a:t>日時点</a:t>
            </a:r>
          </a:p>
        </p:txBody>
      </p:sp>
    </p:spTree>
    <p:extLst>
      <p:ext uri="{BB962C8B-B14F-4D97-AF65-F5344CB8AC3E}">
        <p14:creationId xmlns:p14="http://schemas.microsoft.com/office/powerpoint/2010/main" val="1827328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BAE462-E779-E843-AB7A-2793A96A10A3}"/>
              </a:ext>
            </a:extLst>
          </p:cNvPr>
          <p:cNvSpPr>
            <a:spLocks noGrp="1"/>
          </p:cNvSpPr>
          <p:nvPr>
            <p:ph type="title"/>
          </p:nvPr>
        </p:nvSpPr>
        <p:spPr/>
        <p:txBody>
          <a:bodyPr/>
          <a:lstStyle/>
          <a:p>
            <a:r>
              <a:rPr lang="ja-JP" altLang="en-US" dirty="0"/>
              <a:t>メディア概要</a:t>
            </a:r>
            <a:endParaRPr kumimoji="1" lang="ja-JP" altLang="en-US" dirty="0"/>
          </a:p>
        </p:txBody>
      </p:sp>
      <p:sp>
        <p:nvSpPr>
          <p:cNvPr id="3" name="テキスト プレースホルダー 2">
            <a:extLst>
              <a:ext uri="{FF2B5EF4-FFF2-40B4-BE49-F238E27FC236}">
                <a16:creationId xmlns:a16="http://schemas.microsoft.com/office/drawing/2014/main" id="{F3642429-F15C-624B-8422-CF790FFC62D6}"/>
              </a:ext>
            </a:extLst>
          </p:cNvPr>
          <p:cNvSpPr>
            <a:spLocks noGrp="1"/>
          </p:cNvSpPr>
          <p:nvPr>
            <p:ph type="body" sz="quarter" idx="10"/>
          </p:nvPr>
        </p:nvSpPr>
        <p:spPr>
          <a:xfrm>
            <a:off x="674890" y="991330"/>
            <a:ext cx="9361487" cy="860424"/>
          </a:xfrm>
        </p:spPr>
        <p:txBody>
          <a:bodyPr>
            <a:normAutofit fontScale="92500"/>
          </a:bodyPr>
          <a:lstStyle/>
          <a:p>
            <a:r>
              <a:rPr lang="ja-JP" altLang="en-US" dirty="0"/>
              <a:t>首都圏近郊の良質なゴルフ場にあるゴルフカート後部座席に設置されたデジタル・サイネージ。</a:t>
            </a:r>
          </a:p>
          <a:p>
            <a:r>
              <a:rPr lang="ja-JP" altLang="en-US" dirty="0"/>
              <a:t>首都圏のゴルフプレーヤー・富裕層の乗車時間</a:t>
            </a:r>
            <a:r>
              <a:rPr lang="en-US" altLang="ja-JP" dirty="0"/>
              <a:t>60</a:t>
            </a:r>
            <a:r>
              <a:rPr lang="ja-JP" altLang="en-US" dirty="0"/>
              <a:t>分～</a:t>
            </a:r>
            <a:r>
              <a:rPr lang="en-US" altLang="ja-JP" dirty="0"/>
              <a:t>90</a:t>
            </a:r>
            <a:r>
              <a:rPr lang="ja-JP" altLang="en-US" dirty="0"/>
              <a:t>分にアプローチ。</a:t>
            </a:r>
          </a:p>
          <a:p>
            <a:endParaRPr kumimoji="1" lang="ja-JP" altLang="en-US" dirty="0"/>
          </a:p>
        </p:txBody>
      </p:sp>
      <p:sp>
        <p:nvSpPr>
          <p:cNvPr id="4" name="テキスト プレースホルダー 3">
            <a:extLst>
              <a:ext uri="{FF2B5EF4-FFF2-40B4-BE49-F238E27FC236}">
                <a16:creationId xmlns:a16="http://schemas.microsoft.com/office/drawing/2014/main" id="{75A72FE0-C61A-5849-8D73-656CCEAE1522}"/>
              </a:ext>
            </a:extLst>
          </p:cNvPr>
          <p:cNvSpPr>
            <a:spLocks noGrp="1"/>
          </p:cNvSpPr>
          <p:nvPr>
            <p:ph type="body" sz="quarter" idx="11"/>
          </p:nvPr>
        </p:nvSpPr>
        <p:spPr>
          <a:xfrm>
            <a:off x="665165" y="1962718"/>
            <a:ext cx="1763244" cy="2324100"/>
          </a:xfrm>
        </p:spPr>
        <p:txBody>
          <a:bodyPr/>
          <a:lstStyle/>
          <a:p>
            <a:pPr>
              <a:lnSpc>
                <a:spcPct val="100000"/>
              </a:lnSpc>
            </a:pPr>
            <a:r>
              <a:rPr lang="ja-JP" altLang="en-US" sz="1401" dirty="0">
                <a:latin typeface="游明朝" panose="02020400000000000000" pitchFamily="18" charset="-128"/>
                <a:ea typeface="游明朝" panose="02020400000000000000" pitchFamily="18" charset="-128"/>
              </a:rPr>
              <a:t>設置ゴルフ場数</a:t>
            </a:r>
            <a:endParaRPr lang="en-US" altLang="ja-JP" sz="1401" dirty="0">
              <a:latin typeface="游明朝" panose="02020400000000000000" pitchFamily="18" charset="-128"/>
              <a:ea typeface="游明朝" panose="02020400000000000000" pitchFamily="18" charset="-128"/>
            </a:endParaRPr>
          </a:p>
          <a:p>
            <a:pPr>
              <a:lnSpc>
                <a:spcPct val="100000"/>
              </a:lnSpc>
            </a:pPr>
            <a:r>
              <a:rPr lang="ja-JP" altLang="en-US" sz="1401" dirty="0"/>
              <a:t>設置台数</a:t>
            </a:r>
          </a:p>
          <a:p>
            <a:pPr>
              <a:lnSpc>
                <a:spcPct val="100000"/>
              </a:lnSpc>
            </a:pPr>
            <a:r>
              <a:rPr lang="ja-JP" altLang="en-US" sz="1401" dirty="0"/>
              <a:t>月間リーチ人数</a:t>
            </a:r>
          </a:p>
          <a:p>
            <a:pPr>
              <a:lnSpc>
                <a:spcPct val="100000"/>
              </a:lnSpc>
            </a:pPr>
            <a:r>
              <a:rPr lang="ja-JP" altLang="en-US" sz="1401" dirty="0"/>
              <a:t>カート乗車時間</a:t>
            </a:r>
            <a:endParaRPr lang="en-US" altLang="ja-JP" sz="1401" dirty="0"/>
          </a:p>
          <a:p>
            <a:pPr>
              <a:lnSpc>
                <a:spcPct val="100000"/>
              </a:lnSpc>
            </a:pPr>
            <a:r>
              <a:rPr lang="ja-JP" altLang="en-US" sz="1401" dirty="0"/>
              <a:t>端末サイズ</a:t>
            </a:r>
          </a:p>
        </p:txBody>
      </p:sp>
      <p:sp>
        <p:nvSpPr>
          <p:cNvPr id="5" name="テキスト プレースホルダー 3">
            <a:extLst>
              <a:ext uri="{FF2B5EF4-FFF2-40B4-BE49-F238E27FC236}">
                <a16:creationId xmlns:a16="http://schemas.microsoft.com/office/drawing/2014/main" id="{7CEE994D-A959-954D-80C4-13044EBE3CFF}"/>
              </a:ext>
            </a:extLst>
          </p:cNvPr>
          <p:cNvSpPr txBox="1">
            <a:spLocks/>
          </p:cNvSpPr>
          <p:nvPr/>
        </p:nvSpPr>
        <p:spPr>
          <a:xfrm>
            <a:off x="2553924" y="1962717"/>
            <a:ext cx="2150597" cy="2324101"/>
          </a:xfrm>
          <a:prstGeom prst="rect">
            <a:avLst/>
          </a:prstGeom>
        </p:spPr>
        <p:txBody>
          <a:bodyPr vert="horz" lIns="91441" tIns="45720" rIns="91441" bIns="45720" rtlCol="0">
            <a:noAutofit/>
          </a:bodyPr>
          <a:lstStyle>
            <a:lvl1pPr marL="0" indent="0" algn="l" defTabSz="1006475" rtl="0" eaLnBrk="0" fontAlgn="base" hangingPunct="0">
              <a:lnSpc>
                <a:spcPct val="120000"/>
              </a:lnSpc>
              <a:spcBef>
                <a:spcPts val="1100"/>
              </a:spcBef>
              <a:spcAft>
                <a:spcPct val="0"/>
              </a:spcAft>
              <a:buFont typeface="Arial" panose="020B0604020202020204" pitchFamily="34" charset="0"/>
              <a:buNone/>
              <a:defRPr kumimoji="1" sz="1600" kern="1200">
                <a:solidFill>
                  <a:srgbClr val="575756"/>
                </a:solidFill>
                <a:latin typeface="Yu Mincho" panose="02020400000000000000" pitchFamily="18" charset="-128"/>
                <a:ea typeface="Yu Mincho" panose="02020400000000000000" pitchFamily="18" charset="-128"/>
                <a:cs typeface="+mn-cs"/>
              </a:defRPr>
            </a:lvl1pPr>
            <a:lvl2pPr marL="755650" indent="-250825" algn="l" defTabSz="1006475" rtl="0" eaLnBrk="0" fontAlgn="base" hangingPunct="0">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888" indent="-250825" algn="l" defTabSz="1006475" rtl="0" eaLnBrk="0" fontAlgn="base" hangingPunct="0">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713" indent="-250825" algn="l" defTabSz="1006475" rtl="0" eaLnBrk="0" fontAlgn="base" hangingPunct="0">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6950" indent="-250825" algn="l" defTabSz="1006475" rtl="0" eaLnBrk="0" fontAlgn="base" hangingPunct="0">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nSpc>
                <a:spcPct val="100000"/>
              </a:lnSpc>
            </a:pPr>
            <a:r>
              <a:rPr lang="en-US" altLang="ja-JP" sz="1401" dirty="0">
                <a:latin typeface="游明朝" panose="02020400000000000000" pitchFamily="18" charset="-128"/>
                <a:ea typeface="游明朝" panose="02020400000000000000" pitchFamily="18" charset="-128"/>
              </a:rPr>
              <a:t>: 40</a:t>
            </a:r>
            <a:r>
              <a:rPr lang="ja-JP" altLang="en-US" sz="1401" dirty="0"/>
              <a:t>ゴルフ場</a:t>
            </a:r>
            <a:endParaRPr lang="en-US" altLang="ja-JP" sz="1401" dirty="0">
              <a:latin typeface="游明朝" panose="02020400000000000000" pitchFamily="18" charset="-128"/>
              <a:ea typeface="游明朝" panose="02020400000000000000" pitchFamily="18" charset="-128"/>
            </a:endParaRPr>
          </a:p>
          <a:p>
            <a:pPr>
              <a:lnSpc>
                <a:spcPct val="100000"/>
              </a:lnSpc>
            </a:pPr>
            <a:r>
              <a:rPr lang="en-US" altLang="ja-JP" sz="1401" dirty="0">
                <a:latin typeface="游明朝" panose="02020400000000000000" pitchFamily="18" charset="-128"/>
                <a:ea typeface="游明朝" panose="02020400000000000000" pitchFamily="18" charset="-128"/>
              </a:rPr>
              <a:t>: </a:t>
            </a:r>
            <a:r>
              <a:rPr lang="ja-JP" altLang="en-US" sz="1401" dirty="0">
                <a:latin typeface="游明朝" panose="02020400000000000000" pitchFamily="18" charset="-128"/>
                <a:ea typeface="游明朝" panose="02020400000000000000" pitchFamily="18" charset="-128"/>
              </a:rPr>
              <a:t>約 </a:t>
            </a:r>
            <a:r>
              <a:rPr lang="en-US" altLang="ja-JP" sz="1401" dirty="0">
                <a:latin typeface="游明朝" panose="02020400000000000000" pitchFamily="18" charset="-128"/>
                <a:ea typeface="游明朝" panose="02020400000000000000" pitchFamily="18" charset="-128"/>
              </a:rPr>
              <a:t>2,500</a:t>
            </a:r>
            <a:r>
              <a:rPr lang="ja-JP" altLang="en-US" sz="1401" dirty="0"/>
              <a:t>台</a:t>
            </a:r>
            <a:endParaRPr lang="en-US" altLang="ja-JP" sz="1401" dirty="0"/>
          </a:p>
          <a:p>
            <a:pPr>
              <a:lnSpc>
                <a:spcPct val="100000"/>
              </a:lnSpc>
            </a:pPr>
            <a:r>
              <a:rPr lang="en-US" altLang="ja-JP" sz="1401" dirty="0">
                <a:latin typeface="游明朝" panose="02020400000000000000" pitchFamily="18" charset="-128"/>
                <a:ea typeface="游明朝" panose="02020400000000000000" pitchFamily="18" charset="-128"/>
              </a:rPr>
              <a:t>: </a:t>
            </a:r>
            <a:r>
              <a:rPr lang="ja-JP" altLang="en-US" sz="1401" dirty="0">
                <a:latin typeface="游明朝" panose="02020400000000000000" pitchFamily="18" charset="-128"/>
                <a:ea typeface="游明朝" panose="02020400000000000000" pitchFamily="18" charset="-128"/>
              </a:rPr>
              <a:t>約 </a:t>
            </a:r>
            <a:r>
              <a:rPr lang="en-US" altLang="ja-JP" sz="1401" dirty="0">
                <a:latin typeface="游明朝" panose="02020400000000000000" pitchFamily="18" charset="-128"/>
                <a:ea typeface="游明朝" panose="02020400000000000000" pitchFamily="18" charset="-128"/>
              </a:rPr>
              <a:t>120,000</a:t>
            </a:r>
            <a:r>
              <a:rPr lang="ja-JP" altLang="en-US" sz="1401" dirty="0"/>
              <a:t>人</a:t>
            </a:r>
            <a:endParaRPr lang="en-US" altLang="ja-JP" sz="1401" dirty="0"/>
          </a:p>
          <a:p>
            <a:pPr>
              <a:lnSpc>
                <a:spcPct val="100000"/>
              </a:lnSpc>
            </a:pPr>
            <a:r>
              <a:rPr lang="en-US" altLang="ja-JP" sz="1401" dirty="0">
                <a:latin typeface="游明朝" panose="02020400000000000000" pitchFamily="18" charset="-128"/>
                <a:ea typeface="游明朝" panose="02020400000000000000" pitchFamily="18" charset="-128"/>
              </a:rPr>
              <a:t>: </a:t>
            </a:r>
            <a:r>
              <a:rPr lang="en-US" altLang="ja-JP" sz="1401" dirty="0"/>
              <a:t>60</a:t>
            </a:r>
            <a:r>
              <a:rPr lang="ja-JP" altLang="en-US" sz="1401" dirty="0"/>
              <a:t>～</a:t>
            </a:r>
            <a:r>
              <a:rPr lang="en-US" altLang="ja-JP" sz="1401" dirty="0"/>
              <a:t>90</a:t>
            </a:r>
            <a:r>
              <a:rPr lang="ja-JP" altLang="en-US" sz="1401" dirty="0"/>
              <a:t>分</a:t>
            </a:r>
            <a:endParaRPr lang="en-US" altLang="ja-JP" sz="1401" dirty="0"/>
          </a:p>
          <a:p>
            <a:pPr>
              <a:lnSpc>
                <a:spcPct val="100000"/>
              </a:lnSpc>
            </a:pPr>
            <a:r>
              <a:rPr lang="en-US" altLang="ja-JP" sz="1401" dirty="0">
                <a:latin typeface="游明朝" panose="02020400000000000000" pitchFamily="18" charset="-128"/>
                <a:ea typeface="游明朝" panose="02020400000000000000" pitchFamily="18" charset="-128"/>
              </a:rPr>
              <a:t>: 10.3</a:t>
            </a:r>
            <a:r>
              <a:rPr lang="ja-JP" altLang="en-US" sz="1401" dirty="0">
                <a:latin typeface="游明朝" panose="02020400000000000000" pitchFamily="18" charset="-128"/>
                <a:ea typeface="游明朝" panose="02020400000000000000" pitchFamily="18" charset="-128"/>
              </a:rPr>
              <a:t>型ワイド</a:t>
            </a:r>
            <a:r>
              <a:rPr lang="en-US" altLang="ja-JP" sz="1401" dirty="0">
                <a:latin typeface="游明朝" panose="02020400000000000000" pitchFamily="18" charset="-128"/>
                <a:ea typeface="游明朝" panose="02020400000000000000" pitchFamily="18" charset="-128"/>
              </a:rPr>
              <a:t>IPS</a:t>
            </a:r>
            <a:r>
              <a:rPr lang="ja-JP" altLang="en-US" sz="1401" dirty="0">
                <a:latin typeface="游明朝" panose="02020400000000000000" pitchFamily="18" charset="-128"/>
                <a:ea typeface="游明朝" panose="02020400000000000000" pitchFamily="18" charset="-128"/>
              </a:rPr>
              <a:t>パネル</a:t>
            </a:r>
            <a:endParaRPr lang="ja-JP" altLang="en-US" sz="1401" dirty="0"/>
          </a:p>
        </p:txBody>
      </p:sp>
      <p:sp>
        <p:nvSpPr>
          <p:cNvPr id="12" name="テキスト プレースホルダー 3">
            <a:extLst>
              <a:ext uri="{FF2B5EF4-FFF2-40B4-BE49-F238E27FC236}">
                <a16:creationId xmlns:a16="http://schemas.microsoft.com/office/drawing/2014/main" id="{F18A6200-0D98-B449-980C-5E4020BFAF1F}"/>
              </a:ext>
            </a:extLst>
          </p:cNvPr>
          <p:cNvSpPr txBox="1">
            <a:spLocks/>
          </p:cNvSpPr>
          <p:nvPr/>
        </p:nvSpPr>
        <p:spPr>
          <a:xfrm>
            <a:off x="5104642" y="1962718"/>
            <a:ext cx="5029958" cy="314394"/>
          </a:xfrm>
          <a:prstGeom prst="rect">
            <a:avLst/>
          </a:prstGeom>
        </p:spPr>
        <p:txBody>
          <a:bodyPr vert="horz" lIns="91440" tIns="45720" rIns="91440" bIns="45720" rtlCol="0">
            <a:noAutofit/>
          </a:bodyPr>
          <a:lstStyle>
            <a:lvl1pPr marL="0" indent="0" algn="l" defTabSz="1006543" rtl="0" eaLnBrk="1" fontAlgn="base" hangingPunct="1">
              <a:lnSpc>
                <a:spcPct val="120000"/>
              </a:lnSpc>
              <a:spcBef>
                <a:spcPts val="1099"/>
              </a:spcBef>
              <a:spcAft>
                <a:spcPct val="0"/>
              </a:spcAft>
              <a:buFont typeface="Arial" panose="020B0604020202020204" pitchFamily="34" charset="0"/>
              <a:buNone/>
              <a:defRPr kumimoji="1" sz="1601" kern="1200">
                <a:solidFill>
                  <a:srgbClr val="575756"/>
                </a:solidFill>
                <a:latin typeface="Yu Mincho" panose="02020400000000000000" pitchFamily="18" charset="-128"/>
                <a:ea typeface="Yu Mincho" panose="02020400000000000000" pitchFamily="18" charset="-128"/>
                <a:cs typeface="+mn-cs"/>
              </a:defRPr>
            </a:lvl1pPr>
            <a:lvl2pPr marL="755701" indent="-250842" algn="l" defTabSz="1006543" rtl="0" eaLnBrk="1" fontAlgn="base" hangingPunct="1">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975" indent="-250842" algn="l" defTabSz="1006543" rtl="0" eaLnBrk="1" fontAlgn="base" hangingPunct="1">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832"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7105" indent="-250842" algn="l" defTabSz="1006543" rtl="0" eaLnBrk="1" fontAlgn="base" hangingPunct="1">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2033"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6039"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80045"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4051" indent="-252003" algn="l" defTabSz="1008011"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nSpc>
                <a:spcPct val="100000"/>
              </a:lnSpc>
            </a:pPr>
            <a:r>
              <a:rPr lang="ja-JP" altLang="en-US" sz="1401" dirty="0">
                <a:latin typeface="游明朝" panose="02020400000000000000" pitchFamily="18" charset="-128"/>
                <a:ea typeface="游明朝" panose="02020400000000000000" pitchFamily="18" charset="-128"/>
              </a:rPr>
              <a:t>設置ゴルフ場</a:t>
            </a:r>
            <a:r>
              <a:rPr lang="en-US" altLang="ja-JP" sz="1401" dirty="0">
                <a:latin typeface="游明朝" panose="02020400000000000000" pitchFamily="18" charset="-128"/>
                <a:ea typeface="游明朝" panose="02020400000000000000" pitchFamily="18" charset="-128"/>
              </a:rPr>
              <a:t>(</a:t>
            </a:r>
            <a:r>
              <a:rPr lang="ja-JP" altLang="en-US" sz="1401" dirty="0">
                <a:latin typeface="游明朝" panose="02020400000000000000" pitchFamily="18" charset="-128"/>
                <a:ea typeface="游明朝" panose="02020400000000000000" pitchFamily="18" charset="-128"/>
              </a:rPr>
              <a:t>一例</a:t>
            </a:r>
            <a:r>
              <a:rPr lang="en-US" altLang="ja-JP" sz="1401" dirty="0">
                <a:latin typeface="游明朝" panose="02020400000000000000" pitchFamily="18" charset="-128"/>
                <a:ea typeface="游明朝" panose="02020400000000000000" pitchFamily="18" charset="-128"/>
              </a:rPr>
              <a:t>)</a:t>
            </a:r>
            <a:endParaRPr lang="ja-JP" altLang="en-US" sz="1401" dirty="0"/>
          </a:p>
        </p:txBody>
      </p:sp>
      <p:sp>
        <p:nvSpPr>
          <p:cNvPr id="14" name="テキスト ボックス 13">
            <a:extLst>
              <a:ext uri="{FF2B5EF4-FFF2-40B4-BE49-F238E27FC236}">
                <a16:creationId xmlns:a16="http://schemas.microsoft.com/office/drawing/2014/main" id="{35177CB1-D5D9-6B4B-A54C-37B53B8B2BE7}"/>
              </a:ext>
            </a:extLst>
          </p:cNvPr>
          <p:cNvSpPr txBox="1"/>
          <p:nvPr/>
        </p:nvSpPr>
        <p:spPr>
          <a:xfrm>
            <a:off x="734995" y="6134523"/>
            <a:ext cx="4367972" cy="369332"/>
          </a:xfrm>
          <a:prstGeom prst="rect">
            <a:avLst/>
          </a:prstGeom>
        </p:spPr>
        <p:txBody>
          <a:bodyPr wrap="square" rtlCol="0">
            <a:spAutoFit/>
          </a:bodyPr>
          <a:lstStyle/>
          <a:p>
            <a:pPr defTabSz="1006475" eaLnBrk="1" hangingPunct="1"/>
            <a:r>
              <a:rPr kumimoji="1" lang="en-US" altLang="ja-JP" sz="900" dirty="0">
                <a:solidFill>
                  <a:schemeClr val="tx1">
                    <a:lumMod val="60000"/>
                    <a:lumOff val="40000"/>
                  </a:schemeClr>
                </a:solidFill>
                <a:latin typeface="Yu Mincho Demibold" panose="02020400000000000000" pitchFamily="18" charset="-128"/>
                <a:ea typeface="Yu Mincho Demibold" panose="02020400000000000000" pitchFamily="18" charset="-128"/>
              </a:rPr>
              <a:t>※ </a:t>
            </a:r>
            <a:r>
              <a:rPr kumimoji="1" lang="ja-JP" altLang="en-US" sz="900" dirty="0">
                <a:solidFill>
                  <a:schemeClr val="tx1">
                    <a:lumMod val="60000"/>
                    <a:lumOff val="40000"/>
                  </a:schemeClr>
                </a:solidFill>
                <a:latin typeface="Yu Mincho Demibold" panose="02020400000000000000" pitchFamily="18" charset="-128"/>
                <a:ea typeface="Yu Mincho Demibold" panose="02020400000000000000" pitchFamily="18" charset="-128"/>
              </a:rPr>
              <a:t>基本的に各ゴルフ場のゴルフカートに全台設置されています</a:t>
            </a:r>
          </a:p>
          <a:p>
            <a:pPr defTabSz="1006475" eaLnBrk="1" hangingPunct="1"/>
            <a:r>
              <a:rPr kumimoji="1" lang="en-US" altLang="ja-JP" sz="900" dirty="0">
                <a:solidFill>
                  <a:schemeClr val="tx1">
                    <a:lumMod val="60000"/>
                    <a:lumOff val="40000"/>
                  </a:schemeClr>
                </a:solidFill>
                <a:latin typeface="Yu Mincho Demibold" panose="02020400000000000000" pitchFamily="18" charset="-128"/>
                <a:ea typeface="Yu Mincho Demibold" panose="02020400000000000000" pitchFamily="18" charset="-128"/>
              </a:rPr>
              <a:t>※ </a:t>
            </a:r>
            <a:r>
              <a:rPr kumimoji="1" lang="ja-JP" altLang="en-US" sz="900" dirty="0">
                <a:solidFill>
                  <a:schemeClr val="tx1">
                    <a:lumMod val="60000"/>
                    <a:lumOff val="40000"/>
                  </a:schemeClr>
                </a:solidFill>
                <a:latin typeface="Yu Mincho Demibold" panose="02020400000000000000" pitchFamily="18" charset="-128"/>
                <a:ea typeface="Yu Mincho Demibold" panose="02020400000000000000" pitchFamily="18" charset="-128"/>
              </a:rPr>
              <a:t>故障交換等で設置されていない場合もあります</a:t>
            </a:r>
          </a:p>
        </p:txBody>
      </p:sp>
      <p:pic>
        <p:nvPicPr>
          <p:cNvPr id="6" name="図 5">
            <a:extLst>
              <a:ext uri="{FF2B5EF4-FFF2-40B4-BE49-F238E27FC236}">
                <a16:creationId xmlns:a16="http://schemas.microsoft.com/office/drawing/2014/main" id="{98C08A6C-8994-03A8-1893-2A7DA87F86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4995" y="4060251"/>
            <a:ext cx="3554904" cy="1864637"/>
          </a:xfrm>
          <a:prstGeom prst="rect">
            <a:avLst/>
          </a:prstGeom>
        </p:spPr>
      </p:pic>
      <p:pic>
        <p:nvPicPr>
          <p:cNvPr id="10" name="図 9">
            <a:extLst>
              <a:ext uri="{FF2B5EF4-FFF2-40B4-BE49-F238E27FC236}">
                <a16:creationId xmlns:a16="http://schemas.microsoft.com/office/drawing/2014/main" id="{B821F769-9F06-EBD3-4237-BDF1331D6877}"/>
              </a:ext>
            </a:extLst>
          </p:cNvPr>
          <p:cNvPicPr>
            <a:picLocks noChangeAspect="1"/>
          </p:cNvPicPr>
          <p:nvPr/>
        </p:nvPicPr>
        <p:blipFill>
          <a:blip r:embed="rId3"/>
          <a:stretch>
            <a:fillRect/>
          </a:stretch>
        </p:blipFill>
        <p:spPr>
          <a:xfrm>
            <a:off x="5544445" y="2691476"/>
            <a:ext cx="2593444" cy="1294528"/>
          </a:xfrm>
          <a:prstGeom prst="rect">
            <a:avLst/>
          </a:prstGeom>
        </p:spPr>
      </p:pic>
      <p:sp>
        <p:nvSpPr>
          <p:cNvPr id="11" name="テキスト プレースホルダー 2">
            <a:extLst>
              <a:ext uri="{FF2B5EF4-FFF2-40B4-BE49-F238E27FC236}">
                <a16:creationId xmlns:a16="http://schemas.microsoft.com/office/drawing/2014/main" id="{035FD468-F143-2E66-4757-565CBACE58EF}"/>
              </a:ext>
            </a:extLst>
          </p:cNvPr>
          <p:cNvSpPr txBox="1">
            <a:spLocks/>
          </p:cNvSpPr>
          <p:nvPr/>
        </p:nvSpPr>
        <p:spPr>
          <a:xfrm>
            <a:off x="5104643" y="2331250"/>
            <a:ext cx="4951905" cy="533398"/>
          </a:xfrm>
          <a:prstGeom prst="rect">
            <a:avLst/>
          </a:prstGeom>
        </p:spPr>
        <p:txBody>
          <a:bodyPr vert="horz" lIns="91441" tIns="45720" rIns="91441" bIns="45720" rtlCol="0">
            <a:normAutofit/>
          </a:bodyPr>
          <a:lstStyle>
            <a:lvl1pPr marL="0" indent="0" algn="l" defTabSz="1006475" rtl="0" eaLnBrk="0" fontAlgn="base" hangingPunct="0">
              <a:lnSpc>
                <a:spcPct val="120000"/>
              </a:lnSpc>
              <a:spcBef>
                <a:spcPts val="1100"/>
              </a:spcBef>
              <a:spcAft>
                <a:spcPct val="0"/>
              </a:spcAft>
              <a:buFont typeface="Arial" panose="020B0604020202020204" pitchFamily="34" charset="0"/>
              <a:buNone/>
              <a:defRPr kumimoji="1" sz="1800" b="1" i="0" kern="1200">
                <a:solidFill>
                  <a:schemeClr val="tx2"/>
                </a:solidFill>
                <a:latin typeface="Yu Mincho Demibold" panose="02020400000000000000" pitchFamily="18" charset="-128"/>
                <a:ea typeface="Yu Mincho Demibold" panose="02020400000000000000" pitchFamily="18" charset="-128"/>
                <a:cs typeface="+mn-cs"/>
              </a:defRPr>
            </a:lvl1pPr>
            <a:lvl2pPr marL="755650" indent="-250825" algn="l" defTabSz="1006475" rtl="0" eaLnBrk="0" fontAlgn="base" hangingPunct="0">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888" indent="-250825" algn="l" defTabSz="1006475" rtl="0" eaLnBrk="0" fontAlgn="base" hangingPunct="0">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713" indent="-250825" algn="l" defTabSz="1006475" rtl="0" eaLnBrk="0" fontAlgn="base" hangingPunct="0">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6950" indent="-250825" algn="l" defTabSz="1006475" rtl="0" eaLnBrk="0" fontAlgn="base" hangingPunct="0">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285770" indent="-285770">
              <a:buClr>
                <a:schemeClr val="accent1"/>
              </a:buClr>
              <a:buFont typeface="Wingdings" pitchFamily="2" charset="2"/>
              <a:buChar char="n"/>
            </a:pPr>
            <a:r>
              <a:rPr lang="ja-JP" altLang="en-US" sz="1200" b="0" spc="-150" dirty="0"/>
              <a:t>成田ヒルズカントリークラブ</a:t>
            </a:r>
            <a:r>
              <a:rPr lang="en-US" altLang="ja-JP" sz="1200" b="0" spc="-150" dirty="0"/>
              <a:t>(</a:t>
            </a:r>
            <a:r>
              <a:rPr lang="ja-JP" altLang="en-US" sz="1200" b="0" spc="-150" dirty="0"/>
              <a:t>千葉県・</a:t>
            </a:r>
            <a:r>
              <a:rPr lang="en-US" altLang="ja-JP" sz="1200" b="0" spc="-150" dirty="0"/>
              <a:t>48</a:t>
            </a:r>
            <a:r>
              <a:rPr lang="ja-JP" altLang="en-US" sz="1200" b="0" spc="-150" dirty="0"/>
              <a:t>台）</a:t>
            </a:r>
          </a:p>
        </p:txBody>
      </p:sp>
      <p:sp>
        <p:nvSpPr>
          <p:cNvPr id="13" name="テキスト ボックス 12">
            <a:extLst>
              <a:ext uri="{FF2B5EF4-FFF2-40B4-BE49-F238E27FC236}">
                <a16:creationId xmlns:a16="http://schemas.microsoft.com/office/drawing/2014/main" id="{CC1C5F33-C790-395D-1D4A-C24C5C71968B}"/>
              </a:ext>
            </a:extLst>
          </p:cNvPr>
          <p:cNvSpPr txBox="1"/>
          <p:nvPr/>
        </p:nvSpPr>
        <p:spPr>
          <a:xfrm>
            <a:off x="5544445" y="4070345"/>
            <a:ext cx="4008067" cy="399853"/>
          </a:xfrm>
          <a:prstGeom prst="rect">
            <a:avLst/>
          </a:prstGeom>
        </p:spPr>
        <p:txBody>
          <a:bodyPr wrap="square" rtlCol="0">
            <a:spAutoFit/>
          </a:bodyPr>
          <a:lstStyle/>
          <a:p>
            <a:r>
              <a:rPr lang="ja-JP" altLang="en-US" sz="999">
                <a:latin typeface="Yu Mincho" panose="02020400000000000000" pitchFamily="18" charset="-128"/>
                <a:ea typeface="Yu Mincho" panose="02020400000000000000" pitchFamily="18" charset="-128"/>
              </a:rPr>
              <a:t>コースは世界屈指の設計家ピート・ダイが、円熟期に造った最高傑作で自らが工事を指揮・監督しました。</a:t>
            </a:r>
            <a:endParaRPr lang="en-US" altLang="ja-JP" sz="999" dirty="0">
              <a:latin typeface="Yu Mincho" panose="02020400000000000000" pitchFamily="18" charset="-128"/>
              <a:ea typeface="Yu Mincho" panose="02020400000000000000" pitchFamily="18" charset="-128"/>
            </a:endParaRPr>
          </a:p>
        </p:txBody>
      </p:sp>
      <p:sp>
        <p:nvSpPr>
          <p:cNvPr id="16" name="テキスト プレースホルダー 2">
            <a:extLst>
              <a:ext uri="{FF2B5EF4-FFF2-40B4-BE49-F238E27FC236}">
                <a16:creationId xmlns:a16="http://schemas.microsoft.com/office/drawing/2014/main" id="{14D5468F-2E0B-F8CA-7B95-F81DEE67CD12}"/>
              </a:ext>
            </a:extLst>
          </p:cNvPr>
          <p:cNvSpPr txBox="1">
            <a:spLocks/>
          </p:cNvSpPr>
          <p:nvPr/>
        </p:nvSpPr>
        <p:spPr>
          <a:xfrm>
            <a:off x="5083835" y="4695027"/>
            <a:ext cx="4951905" cy="533398"/>
          </a:xfrm>
          <a:prstGeom prst="rect">
            <a:avLst/>
          </a:prstGeom>
        </p:spPr>
        <p:txBody>
          <a:bodyPr vert="horz" lIns="91441" tIns="45720" rIns="91441" bIns="45720" rtlCol="0">
            <a:normAutofit/>
          </a:bodyPr>
          <a:lstStyle>
            <a:lvl1pPr marL="0" indent="0" algn="l" defTabSz="1006475" rtl="0" eaLnBrk="0" fontAlgn="base" hangingPunct="0">
              <a:lnSpc>
                <a:spcPct val="120000"/>
              </a:lnSpc>
              <a:spcBef>
                <a:spcPts val="1100"/>
              </a:spcBef>
              <a:spcAft>
                <a:spcPct val="0"/>
              </a:spcAft>
              <a:buFont typeface="Arial" panose="020B0604020202020204" pitchFamily="34" charset="0"/>
              <a:buNone/>
              <a:defRPr kumimoji="1" sz="1800" b="1" i="0" kern="1200">
                <a:solidFill>
                  <a:schemeClr val="tx2"/>
                </a:solidFill>
                <a:latin typeface="Yu Mincho Demibold" panose="02020400000000000000" pitchFamily="18" charset="-128"/>
                <a:ea typeface="Yu Mincho Demibold" panose="02020400000000000000" pitchFamily="18" charset="-128"/>
                <a:cs typeface="+mn-cs"/>
              </a:defRPr>
            </a:lvl1pPr>
            <a:lvl2pPr marL="755650" indent="-250825" algn="l" defTabSz="1006475" rtl="0" eaLnBrk="0" fontAlgn="base" hangingPunct="0">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888" indent="-250825" algn="l" defTabSz="1006475" rtl="0" eaLnBrk="0" fontAlgn="base" hangingPunct="0">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713" indent="-250825" algn="l" defTabSz="1006475" rtl="0" eaLnBrk="0" fontAlgn="base" hangingPunct="0">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6950" indent="-250825" algn="l" defTabSz="1006475" rtl="0" eaLnBrk="0" fontAlgn="base" hangingPunct="0">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285770" indent="-285770">
              <a:buClr>
                <a:schemeClr val="accent1"/>
              </a:buClr>
              <a:buFont typeface="Wingdings" pitchFamily="2" charset="2"/>
              <a:buChar char="n"/>
            </a:pPr>
            <a:r>
              <a:rPr lang="ja-JP" altLang="en-US" sz="1200" b="0" spc="-150" dirty="0"/>
              <a:t>山武グリーンカントリー倶楽部（千葉県・</a:t>
            </a:r>
            <a:r>
              <a:rPr lang="en-US" altLang="ja-JP" sz="1200" b="0" spc="-150" dirty="0"/>
              <a:t>45</a:t>
            </a:r>
            <a:r>
              <a:rPr lang="ja-JP" altLang="en-US" sz="1200" b="0" spc="-150" dirty="0"/>
              <a:t>台）</a:t>
            </a:r>
          </a:p>
        </p:txBody>
      </p:sp>
      <p:sp>
        <p:nvSpPr>
          <p:cNvPr id="17" name="テキスト ボックス 16">
            <a:extLst>
              <a:ext uri="{FF2B5EF4-FFF2-40B4-BE49-F238E27FC236}">
                <a16:creationId xmlns:a16="http://schemas.microsoft.com/office/drawing/2014/main" id="{426FF554-9184-63A0-A3BE-6B7DEA53F905}"/>
              </a:ext>
            </a:extLst>
          </p:cNvPr>
          <p:cNvSpPr txBox="1"/>
          <p:nvPr/>
        </p:nvSpPr>
        <p:spPr>
          <a:xfrm>
            <a:off x="5523637" y="6464643"/>
            <a:ext cx="4008067" cy="399853"/>
          </a:xfrm>
          <a:prstGeom prst="rect">
            <a:avLst/>
          </a:prstGeom>
        </p:spPr>
        <p:txBody>
          <a:bodyPr wrap="square" rtlCol="0">
            <a:spAutoFit/>
          </a:bodyPr>
          <a:lstStyle/>
          <a:p>
            <a:r>
              <a:rPr lang="ja-JP" altLang="en-US" sz="999" dirty="0">
                <a:latin typeface="Yu Mincho" panose="02020400000000000000" pitchFamily="18" charset="-128"/>
                <a:ea typeface="Yu Mincho" panose="02020400000000000000" pitchFamily="18" charset="-128"/>
              </a:rPr>
              <a:t>名匠 安田幸吉と川村四郎の両氏が、熱い議論を交わしながら仕上げた最後の共同作品が、ここ山武グリーンカントリー倶楽部です。</a:t>
            </a:r>
          </a:p>
        </p:txBody>
      </p:sp>
      <p:pic>
        <p:nvPicPr>
          <p:cNvPr id="18" name="図 17">
            <a:extLst>
              <a:ext uri="{FF2B5EF4-FFF2-40B4-BE49-F238E27FC236}">
                <a16:creationId xmlns:a16="http://schemas.microsoft.com/office/drawing/2014/main" id="{B870FAB7-6033-1320-7F05-CE09E20E96F6}"/>
              </a:ext>
            </a:extLst>
          </p:cNvPr>
          <p:cNvPicPr>
            <a:picLocks noChangeAspect="1"/>
          </p:cNvPicPr>
          <p:nvPr/>
        </p:nvPicPr>
        <p:blipFill>
          <a:blip r:embed="rId4"/>
          <a:stretch>
            <a:fillRect/>
          </a:stretch>
        </p:blipFill>
        <p:spPr>
          <a:xfrm>
            <a:off x="5544445" y="5089637"/>
            <a:ext cx="2593444" cy="1296722"/>
          </a:xfrm>
          <a:prstGeom prst="rect">
            <a:avLst/>
          </a:prstGeom>
        </p:spPr>
      </p:pic>
    </p:spTree>
    <p:extLst>
      <p:ext uri="{BB962C8B-B14F-4D97-AF65-F5344CB8AC3E}">
        <p14:creationId xmlns:p14="http://schemas.microsoft.com/office/powerpoint/2010/main" val="2825789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A3AF9E-D9BE-1746-9C51-B7074AC5B07C}"/>
              </a:ext>
            </a:extLst>
          </p:cNvPr>
          <p:cNvSpPr>
            <a:spLocks noGrp="1"/>
          </p:cNvSpPr>
          <p:nvPr>
            <p:ph type="title"/>
          </p:nvPr>
        </p:nvSpPr>
        <p:spPr/>
        <p:txBody>
          <a:bodyPr>
            <a:normAutofit/>
          </a:bodyPr>
          <a:lstStyle/>
          <a:p>
            <a:r>
              <a:rPr lang="ja-JP" altLang="en-US" dirty="0"/>
              <a:t>設置ゴルフ場一覧</a:t>
            </a:r>
            <a:endParaRPr kumimoji="1" lang="ja-JP" altLang="en-US" dirty="0"/>
          </a:p>
        </p:txBody>
      </p:sp>
      <p:sp>
        <p:nvSpPr>
          <p:cNvPr id="3" name="テキスト プレースホルダー 3">
            <a:extLst>
              <a:ext uri="{FF2B5EF4-FFF2-40B4-BE49-F238E27FC236}">
                <a16:creationId xmlns:a16="http://schemas.microsoft.com/office/drawing/2014/main" id="{3B1736D5-1045-75B9-8277-D02F8714CC12}"/>
              </a:ext>
            </a:extLst>
          </p:cNvPr>
          <p:cNvSpPr txBox="1">
            <a:spLocks/>
          </p:cNvSpPr>
          <p:nvPr/>
        </p:nvSpPr>
        <p:spPr>
          <a:xfrm>
            <a:off x="314021" y="1295400"/>
            <a:ext cx="4831003" cy="5832475"/>
          </a:xfrm>
          <a:prstGeom prst="rect">
            <a:avLst/>
          </a:prstGeom>
        </p:spPr>
        <p:txBody>
          <a:bodyPr vert="horz" lIns="91441" tIns="45720" rIns="91441" bIns="45720" rtlCol="0">
            <a:noAutofit/>
          </a:bodyPr>
          <a:lstStyle>
            <a:lvl1pPr marL="0" indent="0" algn="l" defTabSz="1006475" rtl="0" eaLnBrk="0" fontAlgn="base" hangingPunct="0">
              <a:lnSpc>
                <a:spcPct val="120000"/>
              </a:lnSpc>
              <a:spcBef>
                <a:spcPts val="1100"/>
              </a:spcBef>
              <a:spcAft>
                <a:spcPct val="0"/>
              </a:spcAft>
              <a:buFont typeface="Arial" panose="020B0604020202020204" pitchFamily="34" charset="0"/>
              <a:buNone/>
              <a:defRPr kumimoji="1" sz="1600" kern="1200">
                <a:solidFill>
                  <a:srgbClr val="575756"/>
                </a:solidFill>
                <a:latin typeface="Yu Mincho" panose="02020400000000000000" pitchFamily="18" charset="-128"/>
                <a:ea typeface="Yu Mincho" panose="02020400000000000000" pitchFamily="18" charset="-128"/>
                <a:cs typeface="+mn-cs"/>
              </a:defRPr>
            </a:lvl1pPr>
            <a:lvl2pPr marL="755650" indent="-250825" algn="l" defTabSz="1006475" rtl="0" eaLnBrk="0" fontAlgn="base" hangingPunct="0">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888" indent="-250825" algn="l" defTabSz="1006475" rtl="0" eaLnBrk="0" fontAlgn="base" hangingPunct="0">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713" indent="-250825" algn="l" defTabSz="1006475" rtl="0" eaLnBrk="0" fontAlgn="base" hangingPunct="0">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6950" indent="-250825" algn="l" defTabSz="1006475" rtl="0" eaLnBrk="0" fontAlgn="base" hangingPunct="0">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285770" indent="-285770">
              <a:lnSpc>
                <a:spcPct val="100000"/>
              </a:lnSpc>
              <a:spcBef>
                <a:spcPts val="600"/>
              </a:spcBef>
              <a:buFont typeface="Arial" panose="020B0604020202020204" pitchFamily="34" charset="0"/>
              <a:buChar char="•"/>
            </a:pPr>
            <a:r>
              <a:rPr lang="ja-JP" altLang="en-US" sz="1100" dirty="0">
                <a:solidFill>
                  <a:schemeClr val="tx1"/>
                </a:solidFill>
              </a:rPr>
              <a:t>山武グリーンカントリー倶楽部（千葉・</a:t>
            </a:r>
            <a:r>
              <a:rPr lang="en-US" altLang="ja-JP" sz="1100" dirty="0">
                <a:solidFill>
                  <a:schemeClr val="tx1"/>
                </a:solidFill>
              </a:rPr>
              <a:t>45</a:t>
            </a:r>
            <a:r>
              <a:rPr lang="ja-JP" altLang="en-US" sz="1100" dirty="0">
                <a:solidFill>
                  <a:schemeClr val="tx1"/>
                </a:solidFill>
              </a:rPr>
              <a:t>台）</a:t>
            </a:r>
          </a:p>
          <a:p>
            <a:pPr marL="285770" indent="-285770">
              <a:lnSpc>
                <a:spcPct val="100000"/>
              </a:lnSpc>
              <a:spcBef>
                <a:spcPts val="600"/>
              </a:spcBef>
              <a:buFont typeface="Arial" panose="020B0604020202020204" pitchFamily="34" charset="0"/>
              <a:buChar char="•"/>
            </a:pPr>
            <a:r>
              <a:rPr lang="ja-JP" altLang="en-US" sz="1100" dirty="0">
                <a:solidFill>
                  <a:schemeClr val="tx1"/>
                </a:solidFill>
              </a:rPr>
              <a:t>成田ヒルズカントリークラブ</a:t>
            </a:r>
            <a:r>
              <a:rPr lang="en-US" altLang="ja-JP" sz="1100" dirty="0">
                <a:solidFill>
                  <a:schemeClr val="tx1"/>
                </a:solidFill>
              </a:rPr>
              <a:t>(</a:t>
            </a:r>
            <a:r>
              <a:rPr lang="ja-JP" altLang="en-US" sz="1100" dirty="0">
                <a:solidFill>
                  <a:schemeClr val="tx1"/>
                </a:solidFill>
              </a:rPr>
              <a:t>千葉・</a:t>
            </a:r>
            <a:r>
              <a:rPr lang="en-US" altLang="ja-JP" sz="1100" dirty="0">
                <a:solidFill>
                  <a:schemeClr val="tx1"/>
                </a:solidFill>
              </a:rPr>
              <a:t>48</a:t>
            </a:r>
            <a:r>
              <a:rPr lang="ja-JP" altLang="en-US" sz="1100" dirty="0">
                <a:solidFill>
                  <a:schemeClr val="tx1"/>
                </a:solidFill>
              </a:rPr>
              <a:t>台）</a:t>
            </a:r>
          </a:p>
          <a:p>
            <a:pPr marL="285770" indent="-285770">
              <a:lnSpc>
                <a:spcPct val="100000"/>
              </a:lnSpc>
              <a:spcBef>
                <a:spcPts val="600"/>
              </a:spcBef>
              <a:buFont typeface="Arial" panose="020B0604020202020204" pitchFamily="34" charset="0"/>
              <a:buChar char="•"/>
            </a:pPr>
            <a:r>
              <a:rPr lang="ja-JP" altLang="en-US" sz="1100" dirty="0">
                <a:solidFill>
                  <a:schemeClr val="tx1"/>
                </a:solidFill>
              </a:rPr>
              <a:t>ロイヤルメドウゴルフ倶楽部</a:t>
            </a:r>
            <a:r>
              <a:rPr lang="en-US" altLang="ja-JP" sz="1100" dirty="0">
                <a:solidFill>
                  <a:schemeClr val="tx1"/>
                </a:solidFill>
              </a:rPr>
              <a:t>(</a:t>
            </a:r>
            <a:r>
              <a:rPr lang="ja-JP" altLang="en-US" sz="1100" dirty="0">
                <a:solidFill>
                  <a:schemeClr val="tx1"/>
                </a:solidFill>
              </a:rPr>
              <a:t>栃木・</a:t>
            </a:r>
            <a:r>
              <a:rPr lang="en-US" altLang="ja-JP" sz="1100" dirty="0">
                <a:solidFill>
                  <a:schemeClr val="tx1"/>
                </a:solidFill>
              </a:rPr>
              <a:t>53</a:t>
            </a:r>
            <a:r>
              <a:rPr lang="ja-JP" altLang="en-US" sz="1100" dirty="0">
                <a:solidFill>
                  <a:schemeClr val="tx1"/>
                </a:solidFill>
              </a:rPr>
              <a:t>台）</a:t>
            </a:r>
          </a:p>
          <a:p>
            <a:pPr marL="285770" indent="-285770">
              <a:lnSpc>
                <a:spcPct val="100000"/>
              </a:lnSpc>
              <a:spcBef>
                <a:spcPts val="600"/>
              </a:spcBef>
              <a:buFont typeface="Arial" panose="020B0604020202020204" pitchFamily="34" charset="0"/>
              <a:buChar char="•"/>
            </a:pPr>
            <a:r>
              <a:rPr lang="ja-JP" altLang="en-US" sz="1100" dirty="0">
                <a:solidFill>
                  <a:schemeClr val="tx1"/>
                </a:solidFill>
              </a:rPr>
              <a:t>富士篭坂</a:t>
            </a:r>
            <a:r>
              <a:rPr lang="en-US" altLang="ja-JP" sz="1100" dirty="0">
                <a:solidFill>
                  <a:schemeClr val="tx1"/>
                </a:solidFill>
              </a:rPr>
              <a:t>36</a:t>
            </a:r>
            <a:r>
              <a:rPr lang="ja-JP" altLang="en-US" sz="1100" dirty="0">
                <a:solidFill>
                  <a:schemeClr val="tx1"/>
                </a:solidFill>
              </a:rPr>
              <a:t>ゴルフクラブ（静岡</a:t>
            </a:r>
            <a:r>
              <a:rPr lang="en-US" altLang="ja-JP" sz="1100" dirty="0">
                <a:solidFill>
                  <a:schemeClr val="tx1"/>
                </a:solidFill>
              </a:rPr>
              <a:t>/</a:t>
            </a:r>
            <a:r>
              <a:rPr lang="ja-JP" altLang="en-US" sz="1100" dirty="0">
                <a:solidFill>
                  <a:schemeClr val="tx1"/>
                </a:solidFill>
              </a:rPr>
              <a:t>御殿場・</a:t>
            </a:r>
            <a:r>
              <a:rPr lang="en-US" altLang="ja-JP" sz="1100" dirty="0">
                <a:solidFill>
                  <a:schemeClr val="tx1"/>
                </a:solidFill>
              </a:rPr>
              <a:t>100</a:t>
            </a:r>
            <a:r>
              <a:rPr lang="ja-JP" altLang="en-US" sz="1100" dirty="0">
                <a:solidFill>
                  <a:schemeClr val="tx1"/>
                </a:solidFill>
              </a:rPr>
              <a:t>台）</a:t>
            </a:r>
            <a:endParaRPr lang="en-US" altLang="ja-JP" sz="1100" dirty="0">
              <a:solidFill>
                <a:schemeClr val="tx1"/>
              </a:solidFill>
            </a:endParaRPr>
          </a:p>
          <a:p>
            <a:pPr marL="285770" indent="-285770">
              <a:lnSpc>
                <a:spcPct val="100000"/>
              </a:lnSpc>
              <a:spcBef>
                <a:spcPts val="600"/>
              </a:spcBef>
              <a:buFont typeface="Arial" panose="020B0604020202020204" pitchFamily="34" charset="0"/>
              <a:buChar char="•"/>
            </a:pPr>
            <a:r>
              <a:rPr lang="ja-JP" altLang="en-US" sz="1100" dirty="0">
                <a:solidFill>
                  <a:schemeClr val="tx1"/>
                </a:solidFill>
              </a:rPr>
              <a:t>南総カントリークラブ</a:t>
            </a:r>
            <a:r>
              <a:rPr lang="en-US" altLang="ja-JP" sz="1100" dirty="0">
                <a:solidFill>
                  <a:schemeClr val="tx1"/>
                </a:solidFill>
              </a:rPr>
              <a:t>(</a:t>
            </a:r>
            <a:r>
              <a:rPr lang="ja-JP" altLang="en-US" sz="1100" dirty="0">
                <a:solidFill>
                  <a:schemeClr val="tx1"/>
                </a:solidFill>
              </a:rPr>
              <a:t>千葉・</a:t>
            </a:r>
            <a:r>
              <a:rPr lang="en-US" altLang="ja-JP" sz="1100" dirty="0">
                <a:solidFill>
                  <a:schemeClr val="tx1"/>
                </a:solidFill>
              </a:rPr>
              <a:t>101</a:t>
            </a:r>
            <a:r>
              <a:rPr lang="ja-JP" altLang="en-US" sz="1100" dirty="0">
                <a:solidFill>
                  <a:schemeClr val="tx1"/>
                </a:solidFill>
              </a:rPr>
              <a:t>台）</a:t>
            </a:r>
            <a:endParaRPr lang="en-US" altLang="ja-JP" sz="1100" dirty="0">
              <a:solidFill>
                <a:schemeClr val="tx1"/>
              </a:solidFill>
            </a:endParaRPr>
          </a:p>
          <a:p>
            <a:pPr marL="285770" indent="-285770">
              <a:lnSpc>
                <a:spcPct val="100000"/>
              </a:lnSpc>
              <a:spcBef>
                <a:spcPts val="600"/>
              </a:spcBef>
              <a:buFont typeface="Arial" panose="020B0604020202020204" pitchFamily="34" charset="0"/>
              <a:buChar char="•"/>
            </a:pPr>
            <a:r>
              <a:rPr lang="ja-JP" altLang="en-US" sz="1100" dirty="0">
                <a:solidFill>
                  <a:schemeClr val="tx1"/>
                </a:solidFill>
              </a:rPr>
              <a:t>鎌ケ谷カントリークラブ</a:t>
            </a:r>
            <a:r>
              <a:rPr lang="en-US" altLang="ja-JP" sz="1100" dirty="0">
                <a:solidFill>
                  <a:schemeClr val="tx1"/>
                </a:solidFill>
              </a:rPr>
              <a:t>(</a:t>
            </a:r>
            <a:r>
              <a:rPr lang="ja-JP" altLang="en-US" sz="1100" dirty="0">
                <a:solidFill>
                  <a:schemeClr val="tx1"/>
                </a:solidFill>
              </a:rPr>
              <a:t>千葉・</a:t>
            </a:r>
            <a:r>
              <a:rPr lang="en-US" altLang="ja-JP" sz="1100" dirty="0">
                <a:solidFill>
                  <a:schemeClr val="tx1"/>
                </a:solidFill>
              </a:rPr>
              <a:t>75</a:t>
            </a:r>
            <a:r>
              <a:rPr lang="ja-JP" altLang="en-US" sz="1100" dirty="0">
                <a:solidFill>
                  <a:schemeClr val="tx1"/>
                </a:solidFill>
              </a:rPr>
              <a:t>台</a:t>
            </a:r>
            <a:r>
              <a:rPr lang="en-US" altLang="ja-JP" sz="1100" dirty="0">
                <a:solidFill>
                  <a:schemeClr val="tx1"/>
                </a:solidFill>
              </a:rPr>
              <a:t>)</a:t>
            </a:r>
          </a:p>
          <a:p>
            <a:pPr marL="285770" indent="-285770">
              <a:lnSpc>
                <a:spcPct val="100000"/>
              </a:lnSpc>
              <a:spcBef>
                <a:spcPts val="600"/>
              </a:spcBef>
              <a:buFont typeface="Arial" panose="020B0604020202020204" pitchFamily="34" charset="0"/>
              <a:buChar char="•"/>
            </a:pPr>
            <a:r>
              <a:rPr lang="ja-JP" altLang="en-US" sz="1100" dirty="0">
                <a:solidFill>
                  <a:schemeClr val="tx1"/>
                </a:solidFill>
              </a:rPr>
              <a:t>市原京急カントリークラブ</a:t>
            </a:r>
            <a:r>
              <a:rPr lang="en-US" altLang="ja-JP" sz="1100" dirty="0">
                <a:solidFill>
                  <a:schemeClr val="tx1"/>
                </a:solidFill>
              </a:rPr>
              <a:t>(</a:t>
            </a:r>
            <a:r>
              <a:rPr lang="ja-JP" altLang="en-US" sz="1100" dirty="0">
                <a:solidFill>
                  <a:schemeClr val="tx1"/>
                </a:solidFill>
              </a:rPr>
              <a:t>千葉：</a:t>
            </a:r>
            <a:r>
              <a:rPr lang="en-US" altLang="ja-JP" sz="1100" dirty="0">
                <a:solidFill>
                  <a:schemeClr val="tx1"/>
                </a:solidFill>
              </a:rPr>
              <a:t>55</a:t>
            </a:r>
            <a:r>
              <a:rPr lang="ja-JP" altLang="en-US" sz="1100" dirty="0">
                <a:solidFill>
                  <a:schemeClr val="tx1"/>
                </a:solidFill>
              </a:rPr>
              <a:t>台</a:t>
            </a:r>
            <a:r>
              <a:rPr lang="en-US" altLang="ja-JP" sz="1100" dirty="0">
                <a:solidFill>
                  <a:schemeClr val="tx1"/>
                </a:solidFill>
              </a:rPr>
              <a:t>)</a:t>
            </a:r>
          </a:p>
          <a:p>
            <a:pPr marL="285770" indent="-285770">
              <a:lnSpc>
                <a:spcPct val="100000"/>
              </a:lnSpc>
              <a:spcBef>
                <a:spcPts val="600"/>
              </a:spcBef>
              <a:buFont typeface="Arial" panose="020B0604020202020204" pitchFamily="34" charset="0"/>
              <a:buChar char="•"/>
            </a:pPr>
            <a:r>
              <a:rPr lang="ja-JP" altLang="en-US" sz="1100" dirty="0">
                <a:solidFill>
                  <a:schemeClr val="tx1"/>
                </a:solidFill>
              </a:rPr>
              <a:t>船橋カントリークラブ</a:t>
            </a:r>
            <a:r>
              <a:rPr lang="en-US" altLang="ja-JP" sz="1100" dirty="0">
                <a:solidFill>
                  <a:schemeClr val="tx1"/>
                </a:solidFill>
              </a:rPr>
              <a:t>(</a:t>
            </a:r>
            <a:r>
              <a:rPr lang="ja-JP" altLang="en-US" sz="1100" dirty="0">
                <a:solidFill>
                  <a:schemeClr val="tx1"/>
                </a:solidFill>
              </a:rPr>
              <a:t>千葉：</a:t>
            </a:r>
            <a:r>
              <a:rPr lang="en-US" altLang="ja-JP" sz="1100" dirty="0">
                <a:solidFill>
                  <a:schemeClr val="tx1"/>
                </a:solidFill>
              </a:rPr>
              <a:t>55</a:t>
            </a:r>
            <a:r>
              <a:rPr lang="ja-JP" altLang="en-US" sz="1100" dirty="0">
                <a:solidFill>
                  <a:schemeClr val="tx1"/>
                </a:solidFill>
              </a:rPr>
              <a:t>台</a:t>
            </a:r>
            <a:r>
              <a:rPr lang="en-US" altLang="ja-JP" sz="1100" dirty="0">
                <a:solidFill>
                  <a:schemeClr val="tx1"/>
                </a:solidFill>
              </a:rPr>
              <a:t>)</a:t>
            </a:r>
          </a:p>
          <a:p>
            <a:pPr marL="285770" indent="-285770">
              <a:lnSpc>
                <a:spcPct val="100000"/>
              </a:lnSpc>
              <a:spcBef>
                <a:spcPts val="600"/>
              </a:spcBef>
              <a:buFont typeface="Arial" panose="020B0604020202020204" pitchFamily="34" charset="0"/>
              <a:buChar char="•"/>
            </a:pPr>
            <a:r>
              <a:rPr lang="ja-JP" altLang="en-US" sz="1100" dirty="0">
                <a:solidFill>
                  <a:schemeClr val="tx1"/>
                </a:solidFill>
              </a:rPr>
              <a:t>赤城カントリー倶楽部</a:t>
            </a:r>
            <a:r>
              <a:rPr lang="en-US" altLang="ja-JP" sz="1100" dirty="0">
                <a:solidFill>
                  <a:schemeClr val="tx1"/>
                </a:solidFill>
              </a:rPr>
              <a:t>(</a:t>
            </a:r>
            <a:r>
              <a:rPr lang="ja-JP" altLang="en-US" sz="1100" dirty="0">
                <a:solidFill>
                  <a:schemeClr val="tx1"/>
                </a:solidFill>
              </a:rPr>
              <a:t>群馬：</a:t>
            </a:r>
            <a:r>
              <a:rPr lang="en-US" altLang="ja-JP" sz="1100" dirty="0">
                <a:solidFill>
                  <a:schemeClr val="tx1"/>
                </a:solidFill>
              </a:rPr>
              <a:t>55</a:t>
            </a:r>
            <a:r>
              <a:rPr lang="ja-JP" altLang="en-US" sz="1100" dirty="0">
                <a:solidFill>
                  <a:schemeClr val="tx1"/>
                </a:solidFill>
              </a:rPr>
              <a:t>台</a:t>
            </a:r>
            <a:r>
              <a:rPr lang="en-US" altLang="ja-JP" sz="1100" dirty="0">
                <a:solidFill>
                  <a:schemeClr val="tx1"/>
                </a:solidFill>
              </a:rPr>
              <a:t>)</a:t>
            </a:r>
          </a:p>
          <a:p>
            <a:pPr marL="285770" indent="-285770">
              <a:lnSpc>
                <a:spcPct val="100000"/>
              </a:lnSpc>
              <a:spcBef>
                <a:spcPts val="600"/>
              </a:spcBef>
              <a:buFont typeface="Arial" panose="020B0604020202020204" pitchFamily="34" charset="0"/>
              <a:buChar char="•"/>
            </a:pPr>
            <a:r>
              <a:rPr lang="ja-JP" altLang="en-US" sz="1100" dirty="0">
                <a:solidFill>
                  <a:schemeClr val="tx1"/>
                </a:solidFill>
              </a:rPr>
              <a:t>浅見ゴルフ俱楽部</a:t>
            </a:r>
            <a:r>
              <a:rPr lang="en-US" altLang="ja-JP" sz="1100" dirty="0">
                <a:solidFill>
                  <a:schemeClr val="tx1"/>
                </a:solidFill>
              </a:rPr>
              <a:t>(</a:t>
            </a:r>
            <a:r>
              <a:rPr lang="ja-JP" altLang="en-US" sz="1100" dirty="0">
                <a:solidFill>
                  <a:schemeClr val="tx1"/>
                </a:solidFill>
              </a:rPr>
              <a:t>茨城：</a:t>
            </a:r>
            <a:r>
              <a:rPr lang="en-US" altLang="ja-JP" sz="1100" dirty="0">
                <a:solidFill>
                  <a:schemeClr val="tx1"/>
                </a:solidFill>
              </a:rPr>
              <a:t>86</a:t>
            </a:r>
            <a:r>
              <a:rPr lang="ja-JP" altLang="en-US" sz="1100" dirty="0">
                <a:solidFill>
                  <a:schemeClr val="tx1"/>
                </a:solidFill>
              </a:rPr>
              <a:t>台</a:t>
            </a:r>
            <a:r>
              <a:rPr lang="en-US" altLang="ja-JP" sz="1100" dirty="0">
                <a:solidFill>
                  <a:schemeClr val="tx1"/>
                </a:solidFill>
              </a:rPr>
              <a:t>)</a:t>
            </a:r>
          </a:p>
          <a:p>
            <a:pPr marL="285770" indent="-285770">
              <a:lnSpc>
                <a:spcPct val="100000"/>
              </a:lnSpc>
              <a:spcBef>
                <a:spcPts val="600"/>
              </a:spcBef>
              <a:buFont typeface="Arial" panose="020B0604020202020204" pitchFamily="34" charset="0"/>
              <a:buChar char="•"/>
            </a:pPr>
            <a:r>
              <a:rPr lang="ja-JP" altLang="en-US" sz="1100" dirty="0">
                <a:solidFill>
                  <a:schemeClr val="tx1"/>
                </a:solidFill>
              </a:rPr>
              <a:t>多摩カントリークラブ</a:t>
            </a:r>
            <a:r>
              <a:rPr lang="en-US" altLang="ja-JP" sz="1100" dirty="0">
                <a:solidFill>
                  <a:schemeClr val="tx1"/>
                </a:solidFill>
              </a:rPr>
              <a:t>(</a:t>
            </a:r>
            <a:r>
              <a:rPr lang="ja-JP" altLang="en-US" sz="1100" dirty="0">
                <a:solidFill>
                  <a:schemeClr val="tx1"/>
                </a:solidFill>
              </a:rPr>
              <a:t>東京：</a:t>
            </a:r>
            <a:r>
              <a:rPr lang="en-US" altLang="ja-JP" sz="1100" dirty="0">
                <a:solidFill>
                  <a:schemeClr val="tx1"/>
                </a:solidFill>
              </a:rPr>
              <a:t>60</a:t>
            </a:r>
            <a:r>
              <a:rPr lang="ja-JP" altLang="en-US" sz="1100" dirty="0">
                <a:solidFill>
                  <a:schemeClr val="tx1"/>
                </a:solidFill>
              </a:rPr>
              <a:t>台</a:t>
            </a:r>
            <a:r>
              <a:rPr lang="en-US" altLang="ja-JP" sz="1100" dirty="0">
                <a:solidFill>
                  <a:schemeClr val="tx1"/>
                </a:solidFill>
              </a:rPr>
              <a:t>)</a:t>
            </a:r>
          </a:p>
          <a:p>
            <a:pPr marL="285770" indent="-285770">
              <a:lnSpc>
                <a:spcPct val="100000"/>
              </a:lnSpc>
              <a:spcBef>
                <a:spcPts val="600"/>
              </a:spcBef>
              <a:buFont typeface="Arial" panose="020B0604020202020204" pitchFamily="34" charset="0"/>
              <a:buChar char="•"/>
            </a:pPr>
            <a:r>
              <a:rPr lang="ja-JP" altLang="en-US" sz="1100" dirty="0">
                <a:solidFill>
                  <a:schemeClr val="tx1"/>
                </a:solidFill>
              </a:rPr>
              <a:t>西東京ゴルフ倶楽部</a:t>
            </a:r>
            <a:r>
              <a:rPr lang="en-US" altLang="ja-JP" sz="1100" dirty="0">
                <a:solidFill>
                  <a:schemeClr val="tx1"/>
                </a:solidFill>
              </a:rPr>
              <a:t>(</a:t>
            </a:r>
            <a:r>
              <a:rPr lang="ja-JP" altLang="en-US" sz="1100" dirty="0">
                <a:solidFill>
                  <a:schemeClr val="tx1"/>
                </a:solidFill>
              </a:rPr>
              <a:t>山梨：</a:t>
            </a:r>
            <a:r>
              <a:rPr lang="en-US" altLang="ja-JP" sz="1100" dirty="0">
                <a:solidFill>
                  <a:schemeClr val="tx1"/>
                </a:solidFill>
              </a:rPr>
              <a:t>44</a:t>
            </a:r>
            <a:r>
              <a:rPr lang="ja-JP" altLang="en-US" sz="1100" dirty="0">
                <a:solidFill>
                  <a:schemeClr val="tx1"/>
                </a:solidFill>
              </a:rPr>
              <a:t>台</a:t>
            </a:r>
            <a:r>
              <a:rPr lang="en-US" altLang="ja-JP" sz="1100" dirty="0">
                <a:solidFill>
                  <a:schemeClr val="tx1"/>
                </a:solidFill>
              </a:rPr>
              <a:t>)</a:t>
            </a:r>
          </a:p>
          <a:p>
            <a:pPr marL="285770" indent="-285770">
              <a:lnSpc>
                <a:spcPct val="100000"/>
              </a:lnSpc>
              <a:spcBef>
                <a:spcPts val="600"/>
              </a:spcBef>
              <a:buFont typeface="Arial" panose="020B0604020202020204" pitchFamily="34" charset="0"/>
              <a:buChar char="•"/>
            </a:pPr>
            <a:r>
              <a:rPr lang="ja-JP" altLang="en-US" sz="1100" dirty="0">
                <a:solidFill>
                  <a:schemeClr val="tx1"/>
                </a:solidFill>
              </a:rPr>
              <a:t>グリッサンドゴルフクラブ</a:t>
            </a:r>
            <a:r>
              <a:rPr lang="en-US" altLang="ja-JP" sz="1100" dirty="0">
                <a:solidFill>
                  <a:schemeClr val="tx1"/>
                </a:solidFill>
              </a:rPr>
              <a:t>(</a:t>
            </a:r>
            <a:r>
              <a:rPr lang="ja-JP" altLang="en-US" sz="1100" dirty="0">
                <a:solidFill>
                  <a:schemeClr val="tx1"/>
                </a:solidFill>
              </a:rPr>
              <a:t>千葉：</a:t>
            </a:r>
            <a:r>
              <a:rPr lang="en-US" altLang="ja-JP" sz="1100" dirty="0">
                <a:solidFill>
                  <a:schemeClr val="tx1"/>
                </a:solidFill>
              </a:rPr>
              <a:t>50</a:t>
            </a:r>
            <a:r>
              <a:rPr lang="ja-JP" altLang="en-US" sz="1100" dirty="0">
                <a:solidFill>
                  <a:schemeClr val="tx1"/>
                </a:solidFill>
              </a:rPr>
              <a:t>台</a:t>
            </a:r>
            <a:r>
              <a:rPr lang="en-US" altLang="ja-JP" sz="1100" dirty="0">
                <a:solidFill>
                  <a:schemeClr val="tx1"/>
                </a:solidFill>
              </a:rPr>
              <a:t>)</a:t>
            </a:r>
            <a:endParaRPr lang="ja-JP" altLang="en-US" sz="1100" dirty="0">
              <a:solidFill>
                <a:schemeClr val="tx1"/>
              </a:solidFill>
            </a:endParaRPr>
          </a:p>
          <a:p>
            <a:pPr marL="285770" indent="-285770">
              <a:lnSpc>
                <a:spcPct val="100000"/>
              </a:lnSpc>
              <a:spcBef>
                <a:spcPts val="600"/>
              </a:spcBef>
              <a:buFont typeface="Arial" panose="020B0604020202020204" pitchFamily="34" charset="0"/>
              <a:buChar char="•"/>
            </a:pPr>
            <a:r>
              <a:rPr lang="ja-JP" altLang="en-US" sz="1100" dirty="0">
                <a:solidFill>
                  <a:schemeClr val="tx1"/>
                </a:solidFill>
              </a:rPr>
              <a:t>ベルセルバ カントリークラブ 市原コース</a:t>
            </a:r>
            <a:r>
              <a:rPr lang="en-US" altLang="ja-JP" sz="1100" dirty="0">
                <a:solidFill>
                  <a:schemeClr val="tx1"/>
                </a:solidFill>
              </a:rPr>
              <a:t>(</a:t>
            </a:r>
            <a:r>
              <a:rPr lang="ja-JP" altLang="en-US" sz="1100" dirty="0">
                <a:solidFill>
                  <a:schemeClr val="tx1"/>
                </a:solidFill>
              </a:rPr>
              <a:t>千葉：</a:t>
            </a:r>
            <a:r>
              <a:rPr lang="en-US" altLang="ja-JP" sz="1100" dirty="0">
                <a:solidFill>
                  <a:schemeClr val="tx1"/>
                </a:solidFill>
              </a:rPr>
              <a:t>80</a:t>
            </a:r>
            <a:r>
              <a:rPr lang="ja-JP" altLang="en-US" sz="1100" dirty="0">
                <a:solidFill>
                  <a:schemeClr val="tx1"/>
                </a:solidFill>
              </a:rPr>
              <a:t>台</a:t>
            </a:r>
            <a:r>
              <a:rPr lang="en-US" altLang="ja-JP" sz="1100" dirty="0">
                <a:solidFill>
                  <a:schemeClr val="tx1"/>
                </a:solidFill>
              </a:rPr>
              <a:t>)</a:t>
            </a:r>
          </a:p>
          <a:p>
            <a:pPr marL="285770" indent="-285770">
              <a:lnSpc>
                <a:spcPct val="100000"/>
              </a:lnSpc>
              <a:spcBef>
                <a:spcPts val="600"/>
              </a:spcBef>
              <a:buFont typeface="Arial" panose="020B0604020202020204" pitchFamily="34" charset="0"/>
              <a:buChar char="•"/>
            </a:pPr>
            <a:r>
              <a:rPr lang="ja-JP" altLang="en-US" sz="1100" dirty="0">
                <a:solidFill>
                  <a:schemeClr val="tx1"/>
                </a:solidFill>
              </a:rPr>
              <a:t>ベルセルバカントリークラブ さくらコース</a:t>
            </a:r>
            <a:r>
              <a:rPr lang="en-US" altLang="ja-JP" sz="1100" dirty="0">
                <a:solidFill>
                  <a:schemeClr val="tx1"/>
                </a:solidFill>
              </a:rPr>
              <a:t>(</a:t>
            </a:r>
            <a:r>
              <a:rPr lang="ja-JP" altLang="en-US" sz="1100" dirty="0">
                <a:solidFill>
                  <a:schemeClr val="tx1"/>
                </a:solidFill>
              </a:rPr>
              <a:t>栃木：</a:t>
            </a:r>
            <a:r>
              <a:rPr lang="en-US" altLang="ja-JP" sz="1100" dirty="0">
                <a:solidFill>
                  <a:schemeClr val="tx1"/>
                </a:solidFill>
              </a:rPr>
              <a:t>46</a:t>
            </a:r>
            <a:r>
              <a:rPr lang="ja-JP" altLang="en-US" sz="1100" dirty="0">
                <a:solidFill>
                  <a:schemeClr val="tx1"/>
                </a:solidFill>
              </a:rPr>
              <a:t>台</a:t>
            </a:r>
            <a:r>
              <a:rPr lang="en-US" altLang="ja-JP" sz="1100" dirty="0">
                <a:solidFill>
                  <a:schemeClr val="tx1"/>
                </a:solidFill>
              </a:rPr>
              <a:t>)</a:t>
            </a:r>
          </a:p>
          <a:p>
            <a:pPr marL="285770" indent="-285770">
              <a:lnSpc>
                <a:spcPct val="100000"/>
              </a:lnSpc>
              <a:spcBef>
                <a:spcPts val="600"/>
              </a:spcBef>
              <a:buFont typeface="Arial" panose="020B0604020202020204" pitchFamily="34" charset="0"/>
              <a:buChar char="•"/>
            </a:pPr>
            <a:r>
              <a:rPr lang="ja-JP" altLang="en-US" sz="1100" dirty="0">
                <a:solidFill>
                  <a:schemeClr val="tx2"/>
                </a:solidFill>
              </a:rPr>
              <a:t>丸の内倶楽部</a:t>
            </a:r>
            <a:r>
              <a:rPr lang="en-US" altLang="ja-JP" sz="1100" dirty="0">
                <a:solidFill>
                  <a:schemeClr val="tx2"/>
                </a:solidFill>
              </a:rPr>
              <a:t>(</a:t>
            </a:r>
            <a:r>
              <a:rPr lang="ja-JP" altLang="en-US" sz="1100" dirty="0">
                <a:solidFill>
                  <a:schemeClr val="tx2"/>
                </a:solidFill>
              </a:rPr>
              <a:t>千葉：</a:t>
            </a:r>
            <a:r>
              <a:rPr lang="en-US" altLang="ja-JP" sz="1100" dirty="0">
                <a:solidFill>
                  <a:schemeClr val="tx2"/>
                </a:solidFill>
              </a:rPr>
              <a:t>67</a:t>
            </a:r>
            <a:r>
              <a:rPr lang="ja-JP" altLang="en-US" sz="1100" dirty="0">
                <a:solidFill>
                  <a:schemeClr val="tx2"/>
                </a:solidFill>
              </a:rPr>
              <a:t>台</a:t>
            </a:r>
            <a:r>
              <a:rPr lang="en-US" altLang="ja-JP" sz="1100" dirty="0">
                <a:solidFill>
                  <a:schemeClr val="tx2"/>
                </a:solidFill>
              </a:rPr>
              <a:t>) ※</a:t>
            </a:r>
            <a:r>
              <a:rPr lang="ja-JP" altLang="en-US" sz="1100" dirty="0">
                <a:solidFill>
                  <a:schemeClr val="tx2"/>
                </a:solidFill>
              </a:rPr>
              <a:t>ＰＧＭ系列</a:t>
            </a:r>
            <a:endParaRPr lang="en-US" altLang="ja-JP" sz="1100" dirty="0">
              <a:solidFill>
                <a:schemeClr val="tx2"/>
              </a:solidFill>
            </a:endParaRPr>
          </a:p>
          <a:p>
            <a:pPr marL="285770" indent="-285770">
              <a:lnSpc>
                <a:spcPct val="100000"/>
              </a:lnSpc>
              <a:spcBef>
                <a:spcPts val="600"/>
              </a:spcBef>
              <a:buFont typeface="Arial" panose="020B0604020202020204" pitchFamily="34" charset="0"/>
              <a:buChar char="•"/>
            </a:pPr>
            <a:r>
              <a:rPr lang="ja-JP" altLang="en-US" sz="1100" dirty="0">
                <a:solidFill>
                  <a:schemeClr val="tx2"/>
                </a:solidFill>
              </a:rPr>
              <a:t>富貴ゴルフ倶楽部</a:t>
            </a:r>
            <a:r>
              <a:rPr lang="en-US" altLang="ja-JP" sz="1100" dirty="0">
                <a:solidFill>
                  <a:schemeClr val="tx2"/>
                </a:solidFill>
              </a:rPr>
              <a:t>(</a:t>
            </a:r>
            <a:r>
              <a:rPr lang="ja-JP" altLang="en-US" sz="1100" dirty="0">
                <a:solidFill>
                  <a:schemeClr val="tx2"/>
                </a:solidFill>
              </a:rPr>
              <a:t>埼玉：</a:t>
            </a:r>
            <a:r>
              <a:rPr lang="en-US" altLang="ja-JP" sz="1100" dirty="0">
                <a:solidFill>
                  <a:schemeClr val="tx2"/>
                </a:solidFill>
              </a:rPr>
              <a:t>60</a:t>
            </a:r>
            <a:r>
              <a:rPr lang="ja-JP" altLang="en-US" sz="1100" dirty="0">
                <a:solidFill>
                  <a:schemeClr val="tx2"/>
                </a:solidFill>
              </a:rPr>
              <a:t>台</a:t>
            </a:r>
            <a:r>
              <a:rPr lang="en-US" altLang="ja-JP" sz="1100" dirty="0">
                <a:solidFill>
                  <a:schemeClr val="tx2"/>
                </a:solidFill>
              </a:rPr>
              <a:t>) ※</a:t>
            </a:r>
            <a:r>
              <a:rPr lang="ja-JP" altLang="en-US" sz="1100" dirty="0">
                <a:solidFill>
                  <a:schemeClr val="tx2"/>
                </a:solidFill>
              </a:rPr>
              <a:t>ＰＧＭ系列</a:t>
            </a:r>
            <a:endParaRPr lang="en-US" altLang="ja-JP" sz="1100" dirty="0">
              <a:solidFill>
                <a:schemeClr val="tx2"/>
              </a:solidFill>
            </a:endParaRPr>
          </a:p>
          <a:p>
            <a:pPr marL="285770" indent="-285770">
              <a:lnSpc>
                <a:spcPct val="100000"/>
              </a:lnSpc>
              <a:spcBef>
                <a:spcPts val="600"/>
              </a:spcBef>
              <a:buFont typeface="Arial" panose="020B0604020202020204" pitchFamily="34" charset="0"/>
              <a:buChar char="•"/>
            </a:pPr>
            <a:r>
              <a:rPr lang="ja-JP" altLang="en-US" sz="1100" dirty="0">
                <a:solidFill>
                  <a:schemeClr val="tx2"/>
                </a:solidFill>
              </a:rPr>
              <a:t>岡部チサンカントリークラブ岡部コース</a:t>
            </a:r>
            <a:r>
              <a:rPr lang="en-US" altLang="ja-JP" sz="1100" dirty="0">
                <a:solidFill>
                  <a:schemeClr val="tx2"/>
                </a:solidFill>
              </a:rPr>
              <a:t>(</a:t>
            </a:r>
            <a:r>
              <a:rPr lang="ja-JP" altLang="en-US" sz="1100" dirty="0">
                <a:solidFill>
                  <a:schemeClr val="tx2"/>
                </a:solidFill>
              </a:rPr>
              <a:t>埼玉：</a:t>
            </a:r>
            <a:r>
              <a:rPr lang="en-US" altLang="ja-JP" sz="1100" dirty="0">
                <a:solidFill>
                  <a:schemeClr val="tx2"/>
                </a:solidFill>
              </a:rPr>
              <a:t>58</a:t>
            </a:r>
            <a:r>
              <a:rPr lang="ja-JP" altLang="en-US" sz="1100" dirty="0">
                <a:solidFill>
                  <a:schemeClr val="tx2"/>
                </a:solidFill>
              </a:rPr>
              <a:t>台</a:t>
            </a:r>
            <a:r>
              <a:rPr lang="en-US" altLang="ja-JP" sz="1100" dirty="0">
                <a:solidFill>
                  <a:schemeClr val="tx2"/>
                </a:solidFill>
              </a:rPr>
              <a:t>) ※</a:t>
            </a:r>
            <a:r>
              <a:rPr lang="ja-JP" altLang="en-US" sz="1100" dirty="0">
                <a:solidFill>
                  <a:schemeClr val="tx2"/>
                </a:solidFill>
              </a:rPr>
              <a:t>ＰＧＭ系列</a:t>
            </a:r>
          </a:p>
          <a:p>
            <a:pPr marL="285770" indent="-285770">
              <a:lnSpc>
                <a:spcPct val="100000"/>
              </a:lnSpc>
              <a:spcBef>
                <a:spcPts val="600"/>
              </a:spcBef>
              <a:buFont typeface="Arial" panose="020B0604020202020204" pitchFamily="34" charset="0"/>
              <a:buChar char="•"/>
            </a:pPr>
            <a:r>
              <a:rPr lang="ja-JP" altLang="en-US" sz="1100" dirty="0">
                <a:solidFill>
                  <a:schemeClr val="tx2"/>
                </a:solidFill>
              </a:rPr>
              <a:t>阿見ゴルフクラブ</a:t>
            </a:r>
            <a:r>
              <a:rPr lang="en-US" altLang="ja-JP" sz="1100" dirty="0">
                <a:solidFill>
                  <a:schemeClr val="tx2"/>
                </a:solidFill>
              </a:rPr>
              <a:t>(</a:t>
            </a:r>
            <a:r>
              <a:rPr lang="ja-JP" altLang="en-US" sz="1100" dirty="0">
                <a:solidFill>
                  <a:schemeClr val="tx2"/>
                </a:solidFill>
              </a:rPr>
              <a:t>茨城：</a:t>
            </a:r>
            <a:r>
              <a:rPr lang="en-US" altLang="ja-JP" sz="1100" dirty="0">
                <a:solidFill>
                  <a:schemeClr val="tx2"/>
                </a:solidFill>
              </a:rPr>
              <a:t>60</a:t>
            </a:r>
            <a:r>
              <a:rPr lang="ja-JP" altLang="en-US" sz="1100" dirty="0">
                <a:solidFill>
                  <a:schemeClr val="tx2"/>
                </a:solidFill>
              </a:rPr>
              <a:t>台</a:t>
            </a:r>
            <a:r>
              <a:rPr lang="en-US" altLang="ja-JP" sz="1100" dirty="0">
                <a:solidFill>
                  <a:schemeClr val="tx2"/>
                </a:solidFill>
              </a:rPr>
              <a:t>) ※</a:t>
            </a:r>
            <a:r>
              <a:rPr lang="ja-JP" altLang="en-US" sz="1100" dirty="0">
                <a:solidFill>
                  <a:schemeClr val="tx2"/>
                </a:solidFill>
              </a:rPr>
              <a:t>ＰＧＭ系列</a:t>
            </a:r>
            <a:endParaRPr lang="en-US" altLang="ja-JP" sz="1100" dirty="0">
              <a:solidFill>
                <a:schemeClr val="tx2"/>
              </a:solidFill>
            </a:endParaRPr>
          </a:p>
          <a:p>
            <a:pPr marL="285770" indent="-285770">
              <a:lnSpc>
                <a:spcPct val="100000"/>
              </a:lnSpc>
              <a:spcBef>
                <a:spcPts val="600"/>
              </a:spcBef>
              <a:buFont typeface="Arial" panose="020B0604020202020204" pitchFamily="34" charset="0"/>
              <a:buChar char="•"/>
            </a:pPr>
            <a:r>
              <a:rPr lang="ja-JP" altLang="en-US" sz="1100" dirty="0">
                <a:solidFill>
                  <a:schemeClr val="tx2"/>
                </a:solidFill>
              </a:rPr>
              <a:t>オールドオーチャードゴルフクラブ</a:t>
            </a:r>
            <a:r>
              <a:rPr lang="en-US" altLang="ja-JP" sz="1100" dirty="0">
                <a:solidFill>
                  <a:schemeClr val="tx2"/>
                </a:solidFill>
              </a:rPr>
              <a:t>(</a:t>
            </a:r>
            <a:r>
              <a:rPr lang="ja-JP" altLang="en-US" sz="1100" dirty="0">
                <a:solidFill>
                  <a:schemeClr val="tx2"/>
                </a:solidFill>
              </a:rPr>
              <a:t>茨城：</a:t>
            </a:r>
            <a:r>
              <a:rPr lang="en-US" altLang="ja-JP" sz="1100" dirty="0">
                <a:solidFill>
                  <a:schemeClr val="tx2"/>
                </a:solidFill>
              </a:rPr>
              <a:t>60</a:t>
            </a:r>
            <a:r>
              <a:rPr lang="ja-JP" altLang="en-US" sz="1100" dirty="0">
                <a:solidFill>
                  <a:schemeClr val="tx2"/>
                </a:solidFill>
              </a:rPr>
              <a:t>台</a:t>
            </a:r>
            <a:r>
              <a:rPr lang="en-US" altLang="ja-JP" sz="1100" dirty="0">
                <a:solidFill>
                  <a:schemeClr val="tx2"/>
                </a:solidFill>
              </a:rPr>
              <a:t>) ※</a:t>
            </a:r>
            <a:r>
              <a:rPr lang="ja-JP" altLang="en-US" sz="1100" dirty="0">
                <a:solidFill>
                  <a:schemeClr val="tx2"/>
                </a:solidFill>
              </a:rPr>
              <a:t>ＰＧＭ系列</a:t>
            </a:r>
          </a:p>
          <a:p>
            <a:pPr>
              <a:lnSpc>
                <a:spcPct val="100000"/>
              </a:lnSpc>
              <a:spcBef>
                <a:spcPts val="600"/>
              </a:spcBef>
            </a:pPr>
            <a:endParaRPr lang="en-US" altLang="ja-JP" sz="1200" dirty="0">
              <a:solidFill>
                <a:schemeClr val="tx2"/>
              </a:solidFill>
            </a:endParaRPr>
          </a:p>
        </p:txBody>
      </p:sp>
      <p:sp>
        <p:nvSpPr>
          <p:cNvPr id="4" name="テキスト プレースホルダー 3">
            <a:extLst>
              <a:ext uri="{FF2B5EF4-FFF2-40B4-BE49-F238E27FC236}">
                <a16:creationId xmlns:a16="http://schemas.microsoft.com/office/drawing/2014/main" id="{344DC669-2E83-6A9D-7ECF-0A7A1A0C7429}"/>
              </a:ext>
            </a:extLst>
          </p:cNvPr>
          <p:cNvSpPr txBox="1">
            <a:spLocks/>
          </p:cNvSpPr>
          <p:nvPr/>
        </p:nvSpPr>
        <p:spPr>
          <a:xfrm>
            <a:off x="5437633" y="1295399"/>
            <a:ext cx="4831003" cy="5832475"/>
          </a:xfrm>
          <a:prstGeom prst="rect">
            <a:avLst/>
          </a:prstGeom>
        </p:spPr>
        <p:txBody>
          <a:bodyPr vert="horz" lIns="91441" tIns="45720" rIns="91441" bIns="45720" rtlCol="0">
            <a:noAutofit/>
          </a:bodyPr>
          <a:lstStyle>
            <a:lvl1pPr marL="0" indent="0" algn="l" defTabSz="1006475" rtl="0" eaLnBrk="0" fontAlgn="base" hangingPunct="0">
              <a:lnSpc>
                <a:spcPct val="120000"/>
              </a:lnSpc>
              <a:spcBef>
                <a:spcPts val="1100"/>
              </a:spcBef>
              <a:spcAft>
                <a:spcPct val="0"/>
              </a:spcAft>
              <a:buFont typeface="Arial" panose="020B0604020202020204" pitchFamily="34" charset="0"/>
              <a:buNone/>
              <a:defRPr kumimoji="1" sz="1600" kern="1200">
                <a:solidFill>
                  <a:srgbClr val="575756"/>
                </a:solidFill>
                <a:latin typeface="Yu Mincho" panose="02020400000000000000" pitchFamily="18" charset="-128"/>
                <a:ea typeface="Yu Mincho" panose="02020400000000000000" pitchFamily="18" charset="-128"/>
                <a:cs typeface="+mn-cs"/>
              </a:defRPr>
            </a:lvl1pPr>
            <a:lvl2pPr marL="755650" indent="-250825" algn="l" defTabSz="1006475" rtl="0" eaLnBrk="0" fontAlgn="base" hangingPunct="0">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888" indent="-250825" algn="l" defTabSz="1006475" rtl="0" eaLnBrk="0" fontAlgn="base" hangingPunct="0">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713" indent="-250825" algn="l" defTabSz="1006475" rtl="0" eaLnBrk="0" fontAlgn="base" hangingPunct="0">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6950" indent="-250825" algn="l" defTabSz="1006475" rtl="0" eaLnBrk="0" fontAlgn="base" hangingPunct="0">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285770" indent="-285770">
              <a:lnSpc>
                <a:spcPct val="100000"/>
              </a:lnSpc>
              <a:spcBef>
                <a:spcPts val="600"/>
              </a:spcBef>
              <a:buFont typeface="Arial" panose="020B0604020202020204" pitchFamily="34" charset="0"/>
              <a:buChar char="•"/>
            </a:pPr>
            <a:r>
              <a:rPr lang="ja-JP" altLang="en-US" sz="1100" dirty="0">
                <a:solidFill>
                  <a:schemeClr val="tx1"/>
                </a:solidFill>
              </a:rPr>
              <a:t>大原・御宿ゴルフコース（千葉・</a:t>
            </a:r>
            <a:r>
              <a:rPr lang="en-US" altLang="ja-JP" sz="1100" dirty="0">
                <a:solidFill>
                  <a:schemeClr val="tx1"/>
                </a:solidFill>
              </a:rPr>
              <a:t>56</a:t>
            </a:r>
            <a:r>
              <a:rPr lang="ja-JP" altLang="en-US" sz="1100" dirty="0">
                <a:solidFill>
                  <a:schemeClr val="tx1"/>
                </a:solidFill>
              </a:rPr>
              <a:t>台）</a:t>
            </a:r>
          </a:p>
          <a:p>
            <a:pPr marL="285770" indent="-285770">
              <a:lnSpc>
                <a:spcPct val="100000"/>
              </a:lnSpc>
              <a:spcBef>
                <a:spcPts val="600"/>
              </a:spcBef>
              <a:buFont typeface="Arial" panose="020B0604020202020204" pitchFamily="34" charset="0"/>
              <a:buChar char="•"/>
            </a:pPr>
            <a:r>
              <a:rPr lang="ja-JP" altLang="en-US" sz="1100" dirty="0">
                <a:solidFill>
                  <a:schemeClr val="tx1"/>
                </a:solidFill>
              </a:rPr>
              <a:t>セブンハンドレッドクラブ</a:t>
            </a:r>
            <a:r>
              <a:rPr lang="en-US" altLang="ja-JP" sz="1100" dirty="0">
                <a:solidFill>
                  <a:schemeClr val="tx1"/>
                </a:solidFill>
              </a:rPr>
              <a:t>(</a:t>
            </a:r>
            <a:r>
              <a:rPr lang="ja-JP" altLang="en-US" sz="1100" dirty="0">
                <a:solidFill>
                  <a:schemeClr val="tx1"/>
                </a:solidFill>
              </a:rPr>
              <a:t>栃木・</a:t>
            </a:r>
            <a:r>
              <a:rPr lang="en-US" altLang="ja-JP" sz="1100" dirty="0">
                <a:solidFill>
                  <a:schemeClr val="tx1"/>
                </a:solidFill>
              </a:rPr>
              <a:t>50</a:t>
            </a:r>
            <a:r>
              <a:rPr lang="ja-JP" altLang="en-US" sz="1100" dirty="0">
                <a:solidFill>
                  <a:schemeClr val="tx1"/>
                </a:solidFill>
              </a:rPr>
              <a:t>台）</a:t>
            </a:r>
          </a:p>
          <a:p>
            <a:pPr marL="285770" indent="-285770">
              <a:lnSpc>
                <a:spcPct val="100000"/>
              </a:lnSpc>
              <a:spcBef>
                <a:spcPts val="600"/>
              </a:spcBef>
              <a:buFont typeface="Arial" panose="020B0604020202020204" pitchFamily="34" charset="0"/>
              <a:buChar char="•"/>
            </a:pPr>
            <a:r>
              <a:rPr lang="ja-JP" altLang="en-US" sz="1100" dirty="0">
                <a:solidFill>
                  <a:schemeClr val="tx1"/>
                </a:solidFill>
              </a:rPr>
              <a:t>ロックヒルゴルフクラブ</a:t>
            </a:r>
            <a:r>
              <a:rPr lang="en-US" altLang="ja-JP" sz="1100" dirty="0">
                <a:solidFill>
                  <a:schemeClr val="tx1"/>
                </a:solidFill>
              </a:rPr>
              <a:t>(</a:t>
            </a:r>
            <a:r>
              <a:rPr lang="ja-JP" altLang="en-US" sz="1100" dirty="0">
                <a:solidFill>
                  <a:schemeClr val="tx1"/>
                </a:solidFill>
              </a:rPr>
              <a:t>茨城・</a:t>
            </a:r>
            <a:r>
              <a:rPr lang="en-US" altLang="ja-JP" sz="1100" dirty="0">
                <a:solidFill>
                  <a:schemeClr val="tx1"/>
                </a:solidFill>
              </a:rPr>
              <a:t>110</a:t>
            </a:r>
            <a:r>
              <a:rPr lang="ja-JP" altLang="en-US" sz="1100" dirty="0">
                <a:solidFill>
                  <a:schemeClr val="tx1"/>
                </a:solidFill>
              </a:rPr>
              <a:t>台）</a:t>
            </a:r>
          </a:p>
          <a:p>
            <a:pPr marL="285770" indent="-285770">
              <a:lnSpc>
                <a:spcPct val="100000"/>
              </a:lnSpc>
              <a:spcBef>
                <a:spcPts val="600"/>
              </a:spcBef>
              <a:buFont typeface="Arial" panose="020B0604020202020204" pitchFamily="34" charset="0"/>
              <a:buChar char="•"/>
            </a:pPr>
            <a:r>
              <a:rPr lang="ja-JP" altLang="en-US" sz="1100" dirty="0">
                <a:solidFill>
                  <a:schemeClr val="tx1"/>
                </a:solidFill>
              </a:rPr>
              <a:t>風月カントリー倶楽部（栃木・</a:t>
            </a:r>
            <a:r>
              <a:rPr lang="en-US" altLang="ja-JP" sz="1100" dirty="0">
                <a:solidFill>
                  <a:schemeClr val="tx1"/>
                </a:solidFill>
              </a:rPr>
              <a:t>81</a:t>
            </a:r>
            <a:r>
              <a:rPr lang="ja-JP" altLang="en-US" sz="1100" dirty="0">
                <a:solidFill>
                  <a:schemeClr val="tx1"/>
                </a:solidFill>
              </a:rPr>
              <a:t>台）</a:t>
            </a:r>
            <a:endParaRPr lang="en-US" altLang="ja-JP" sz="1100" dirty="0">
              <a:solidFill>
                <a:schemeClr val="tx1"/>
              </a:solidFill>
            </a:endParaRPr>
          </a:p>
          <a:p>
            <a:pPr marL="285770" indent="-285770">
              <a:lnSpc>
                <a:spcPct val="100000"/>
              </a:lnSpc>
              <a:spcBef>
                <a:spcPts val="600"/>
              </a:spcBef>
              <a:buFont typeface="Arial" panose="020B0604020202020204" pitchFamily="34" charset="0"/>
              <a:buChar char="•"/>
            </a:pPr>
            <a:r>
              <a:rPr lang="ja-JP" altLang="en-US" sz="1100" dirty="0">
                <a:solidFill>
                  <a:schemeClr val="tx1"/>
                </a:solidFill>
              </a:rPr>
              <a:t>イーストウッドカントリークラブ</a:t>
            </a:r>
            <a:r>
              <a:rPr lang="en-US" altLang="ja-JP" sz="1100" dirty="0">
                <a:solidFill>
                  <a:schemeClr val="tx1"/>
                </a:solidFill>
              </a:rPr>
              <a:t>(</a:t>
            </a:r>
            <a:r>
              <a:rPr lang="ja-JP" altLang="en-US" sz="1100" dirty="0">
                <a:solidFill>
                  <a:schemeClr val="tx1"/>
                </a:solidFill>
              </a:rPr>
              <a:t>栃木・</a:t>
            </a:r>
            <a:r>
              <a:rPr lang="en-US" altLang="ja-JP" sz="1100" dirty="0">
                <a:solidFill>
                  <a:schemeClr val="tx1"/>
                </a:solidFill>
              </a:rPr>
              <a:t>40</a:t>
            </a:r>
            <a:r>
              <a:rPr lang="ja-JP" altLang="en-US" sz="1100" dirty="0">
                <a:solidFill>
                  <a:schemeClr val="tx1"/>
                </a:solidFill>
              </a:rPr>
              <a:t>台）</a:t>
            </a:r>
            <a:endParaRPr lang="en-US" altLang="ja-JP" sz="1100" dirty="0">
              <a:solidFill>
                <a:schemeClr val="tx1"/>
              </a:solidFill>
            </a:endParaRPr>
          </a:p>
          <a:p>
            <a:pPr marL="285770" indent="-285770">
              <a:lnSpc>
                <a:spcPct val="100000"/>
              </a:lnSpc>
              <a:spcBef>
                <a:spcPts val="600"/>
              </a:spcBef>
              <a:buFont typeface="Arial" panose="020B0604020202020204" pitchFamily="34" charset="0"/>
              <a:buChar char="•"/>
            </a:pPr>
            <a:r>
              <a:rPr lang="ja-JP" altLang="en-US" sz="1100" dirty="0">
                <a:solidFill>
                  <a:schemeClr val="tx1"/>
                </a:solidFill>
              </a:rPr>
              <a:t>宍戸ヒルズカントリークラブ</a:t>
            </a:r>
            <a:r>
              <a:rPr lang="en-US" altLang="ja-JP" sz="1100" dirty="0">
                <a:solidFill>
                  <a:schemeClr val="tx1"/>
                </a:solidFill>
              </a:rPr>
              <a:t>(</a:t>
            </a:r>
            <a:r>
              <a:rPr lang="ja-JP" altLang="en-US" sz="1100" dirty="0">
                <a:solidFill>
                  <a:schemeClr val="tx1"/>
                </a:solidFill>
              </a:rPr>
              <a:t>茨城・</a:t>
            </a:r>
            <a:r>
              <a:rPr lang="en-US" altLang="ja-JP" sz="1100" dirty="0">
                <a:solidFill>
                  <a:schemeClr val="tx1"/>
                </a:solidFill>
              </a:rPr>
              <a:t>99</a:t>
            </a:r>
            <a:r>
              <a:rPr lang="ja-JP" altLang="en-US" sz="1100" dirty="0">
                <a:solidFill>
                  <a:schemeClr val="tx1"/>
                </a:solidFill>
              </a:rPr>
              <a:t>台</a:t>
            </a:r>
            <a:r>
              <a:rPr lang="en-US" altLang="ja-JP" sz="1100" dirty="0">
                <a:solidFill>
                  <a:schemeClr val="tx1"/>
                </a:solidFill>
              </a:rPr>
              <a:t>)</a:t>
            </a:r>
          </a:p>
          <a:p>
            <a:pPr marL="285770" indent="-285770">
              <a:lnSpc>
                <a:spcPct val="100000"/>
              </a:lnSpc>
              <a:spcBef>
                <a:spcPts val="600"/>
              </a:spcBef>
              <a:buFont typeface="Arial" panose="020B0604020202020204" pitchFamily="34" charset="0"/>
              <a:buChar char="•"/>
            </a:pPr>
            <a:r>
              <a:rPr lang="ja-JP" altLang="en-US" sz="1100" dirty="0">
                <a:solidFill>
                  <a:schemeClr val="tx1"/>
                </a:solidFill>
              </a:rPr>
              <a:t>静ヒルズカントリークラブ</a:t>
            </a:r>
            <a:r>
              <a:rPr lang="en-US" altLang="ja-JP" sz="1100" dirty="0">
                <a:solidFill>
                  <a:schemeClr val="tx1"/>
                </a:solidFill>
              </a:rPr>
              <a:t>(</a:t>
            </a:r>
            <a:r>
              <a:rPr lang="ja-JP" altLang="en-US" sz="1100" dirty="0">
                <a:solidFill>
                  <a:schemeClr val="tx1"/>
                </a:solidFill>
              </a:rPr>
              <a:t>茨城：</a:t>
            </a:r>
            <a:r>
              <a:rPr lang="en-US" altLang="ja-JP" sz="1100" dirty="0">
                <a:solidFill>
                  <a:schemeClr val="tx1"/>
                </a:solidFill>
              </a:rPr>
              <a:t>55</a:t>
            </a:r>
            <a:r>
              <a:rPr lang="ja-JP" altLang="en-US" sz="1100" dirty="0">
                <a:solidFill>
                  <a:schemeClr val="tx1"/>
                </a:solidFill>
              </a:rPr>
              <a:t>台</a:t>
            </a:r>
            <a:r>
              <a:rPr lang="en-US" altLang="ja-JP" sz="1100" dirty="0">
                <a:solidFill>
                  <a:schemeClr val="tx1"/>
                </a:solidFill>
              </a:rPr>
              <a:t>)</a:t>
            </a:r>
          </a:p>
          <a:p>
            <a:pPr marL="285770" indent="-285770">
              <a:lnSpc>
                <a:spcPct val="100000"/>
              </a:lnSpc>
              <a:spcBef>
                <a:spcPts val="600"/>
              </a:spcBef>
              <a:buFont typeface="Arial" panose="020B0604020202020204" pitchFamily="34" charset="0"/>
              <a:buChar char="•"/>
            </a:pPr>
            <a:r>
              <a:rPr lang="ja-JP" altLang="en-US" sz="1100" dirty="0">
                <a:solidFill>
                  <a:schemeClr val="tx1"/>
                </a:solidFill>
              </a:rPr>
              <a:t>大月カントリークラブ</a:t>
            </a:r>
            <a:r>
              <a:rPr lang="en-US" altLang="ja-JP" sz="1100" dirty="0">
                <a:solidFill>
                  <a:schemeClr val="tx1"/>
                </a:solidFill>
              </a:rPr>
              <a:t>(</a:t>
            </a:r>
            <a:r>
              <a:rPr lang="ja-JP" altLang="en-US" sz="1100" dirty="0">
                <a:solidFill>
                  <a:schemeClr val="tx1"/>
                </a:solidFill>
              </a:rPr>
              <a:t>山梨：</a:t>
            </a:r>
            <a:r>
              <a:rPr lang="en-US" altLang="ja-JP" sz="1100" dirty="0">
                <a:solidFill>
                  <a:schemeClr val="tx1"/>
                </a:solidFill>
              </a:rPr>
              <a:t>55</a:t>
            </a:r>
            <a:r>
              <a:rPr lang="ja-JP" altLang="en-US" sz="1100" dirty="0">
                <a:solidFill>
                  <a:schemeClr val="tx1"/>
                </a:solidFill>
              </a:rPr>
              <a:t>台</a:t>
            </a:r>
            <a:r>
              <a:rPr lang="en-US" altLang="ja-JP" sz="1100" dirty="0">
                <a:solidFill>
                  <a:schemeClr val="tx1"/>
                </a:solidFill>
              </a:rPr>
              <a:t>)</a:t>
            </a:r>
          </a:p>
          <a:p>
            <a:pPr marL="285770" indent="-285770">
              <a:lnSpc>
                <a:spcPct val="100000"/>
              </a:lnSpc>
              <a:spcBef>
                <a:spcPts val="600"/>
              </a:spcBef>
              <a:buFont typeface="Arial" panose="020B0604020202020204" pitchFamily="34" charset="0"/>
              <a:buChar char="•"/>
            </a:pPr>
            <a:r>
              <a:rPr lang="ja-JP" altLang="en-US" sz="1100" dirty="0">
                <a:solidFill>
                  <a:schemeClr val="tx1"/>
                </a:solidFill>
              </a:rPr>
              <a:t>東松苑ゴルフ倶楽部</a:t>
            </a:r>
            <a:r>
              <a:rPr lang="en-US" altLang="ja-JP" sz="1100" dirty="0">
                <a:solidFill>
                  <a:schemeClr val="tx1"/>
                </a:solidFill>
              </a:rPr>
              <a:t>(</a:t>
            </a:r>
            <a:r>
              <a:rPr lang="ja-JP" altLang="en-US" sz="1100" dirty="0">
                <a:solidFill>
                  <a:schemeClr val="tx1"/>
                </a:solidFill>
              </a:rPr>
              <a:t>栃木：</a:t>
            </a:r>
            <a:r>
              <a:rPr lang="en-US" altLang="ja-JP" sz="1100" dirty="0">
                <a:solidFill>
                  <a:schemeClr val="tx1"/>
                </a:solidFill>
              </a:rPr>
              <a:t>48</a:t>
            </a:r>
            <a:r>
              <a:rPr lang="ja-JP" altLang="en-US" sz="1100" dirty="0">
                <a:solidFill>
                  <a:schemeClr val="tx1"/>
                </a:solidFill>
              </a:rPr>
              <a:t>台</a:t>
            </a:r>
            <a:r>
              <a:rPr lang="en-US" altLang="ja-JP" sz="1100" dirty="0">
                <a:solidFill>
                  <a:schemeClr val="tx1"/>
                </a:solidFill>
              </a:rPr>
              <a:t>)</a:t>
            </a:r>
          </a:p>
          <a:p>
            <a:pPr marL="285770" indent="-285770">
              <a:lnSpc>
                <a:spcPct val="100000"/>
              </a:lnSpc>
              <a:spcBef>
                <a:spcPts val="600"/>
              </a:spcBef>
              <a:buFont typeface="Arial" panose="020B0604020202020204" pitchFamily="34" charset="0"/>
              <a:buChar char="•"/>
            </a:pPr>
            <a:r>
              <a:rPr lang="ja-JP" altLang="en-US" sz="1100" dirty="0">
                <a:solidFill>
                  <a:schemeClr val="tx1"/>
                </a:solidFill>
              </a:rPr>
              <a:t>五浦庭園カントリー倶楽部</a:t>
            </a:r>
            <a:r>
              <a:rPr lang="en-US" altLang="ja-JP" sz="1100" dirty="0">
                <a:solidFill>
                  <a:schemeClr val="tx1"/>
                </a:solidFill>
              </a:rPr>
              <a:t>(</a:t>
            </a:r>
            <a:r>
              <a:rPr lang="ja-JP" altLang="en-US" sz="1100" dirty="0">
                <a:solidFill>
                  <a:schemeClr val="tx1"/>
                </a:solidFill>
              </a:rPr>
              <a:t>福島：</a:t>
            </a:r>
            <a:r>
              <a:rPr lang="en-US" altLang="ja-JP" sz="1100" dirty="0">
                <a:solidFill>
                  <a:schemeClr val="tx1"/>
                </a:solidFill>
              </a:rPr>
              <a:t>50</a:t>
            </a:r>
            <a:r>
              <a:rPr lang="ja-JP" altLang="en-US" sz="1100" dirty="0">
                <a:solidFill>
                  <a:schemeClr val="tx1"/>
                </a:solidFill>
              </a:rPr>
              <a:t>台</a:t>
            </a:r>
            <a:r>
              <a:rPr lang="en-US" altLang="ja-JP" sz="1100" dirty="0">
                <a:solidFill>
                  <a:schemeClr val="tx1"/>
                </a:solidFill>
              </a:rPr>
              <a:t>)</a:t>
            </a:r>
          </a:p>
          <a:p>
            <a:pPr marL="285770" indent="-285770">
              <a:lnSpc>
                <a:spcPct val="100000"/>
              </a:lnSpc>
              <a:spcBef>
                <a:spcPts val="600"/>
              </a:spcBef>
              <a:buFont typeface="Arial" panose="020B0604020202020204" pitchFamily="34" charset="0"/>
              <a:buChar char="•"/>
            </a:pPr>
            <a:r>
              <a:rPr lang="ja-JP" altLang="en-US" sz="1100" dirty="0">
                <a:solidFill>
                  <a:schemeClr val="tx1"/>
                </a:solidFill>
              </a:rPr>
              <a:t>小幡郷ゴルフ倶楽部</a:t>
            </a:r>
            <a:r>
              <a:rPr lang="en-US" altLang="ja-JP" sz="1100" dirty="0">
                <a:solidFill>
                  <a:schemeClr val="tx1"/>
                </a:solidFill>
              </a:rPr>
              <a:t>(</a:t>
            </a:r>
            <a:r>
              <a:rPr lang="ja-JP" altLang="en-US" sz="1100" dirty="0">
                <a:solidFill>
                  <a:schemeClr val="tx1"/>
                </a:solidFill>
              </a:rPr>
              <a:t>群馬：</a:t>
            </a:r>
            <a:r>
              <a:rPr lang="en-US" altLang="ja-JP" sz="1100" dirty="0">
                <a:solidFill>
                  <a:schemeClr val="tx1"/>
                </a:solidFill>
              </a:rPr>
              <a:t>60</a:t>
            </a:r>
            <a:r>
              <a:rPr lang="ja-JP" altLang="en-US" sz="1100" dirty="0">
                <a:solidFill>
                  <a:schemeClr val="tx1"/>
                </a:solidFill>
              </a:rPr>
              <a:t>台</a:t>
            </a:r>
            <a:r>
              <a:rPr lang="en-US" altLang="ja-JP" sz="1100" dirty="0">
                <a:solidFill>
                  <a:schemeClr val="tx1"/>
                </a:solidFill>
              </a:rPr>
              <a:t>)</a:t>
            </a:r>
          </a:p>
          <a:p>
            <a:pPr marL="285770" indent="-285770">
              <a:lnSpc>
                <a:spcPct val="100000"/>
              </a:lnSpc>
              <a:spcBef>
                <a:spcPts val="600"/>
              </a:spcBef>
              <a:buFont typeface="Arial" panose="020B0604020202020204" pitchFamily="34" charset="0"/>
              <a:buChar char="•"/>
            </a:pPr>
            <a:r>
              <a:rPr lang="ja-JP" altLang="en-US" sz="1100" dirty="0">
                <a:solidFill>
                  <a:schemeClr val="tx1"/>
                </a:solidFill>
              </a:rPr>
              <a:t>相模野カントリー倶楽部</a:t>
            </a:r>
            <a:r>
              <a:rPr lang="en-US" altLang="ja-JP" sz="1100" dirty="0">
                <a:solidFill>
                  <a:schemeClr val="tx1"/>
                </a:solidFill>
              </a:rPr>
              <a:t>(</a:t>
            </a:r>
            <a:r>
              <a:rPr lang="ja-JP" altLang="en-US" sz="1100" dirty="0">
                <a:solidFill>
                  <a:schemeClr val="tx1"/>
                </a:solidFill>
              </a:rPr>
              <a:t>神奈川：</a:t>
            </a:r>
            <a:r>
              <a:rPr lang="en-US" altLang="ja-JP" sz="1100" dirty="0">
                <a:solidFill>
                  <a:schemeClr val="tx1"/>
                </a:solidFill>
              </a:rPr>
              <a:t>90</a:t>
            </a:r>
            <a:r>
              <a:rPr lang="ja-JP" altLang="en-US" sz="1100" dirty="0">
                <a:solidFill>
                  <a:schemeClr val="tx1"/>
                </a:solidFill>
              </a:rPr>
              <a:t>台</a:t>
            </a:r>
            <a:r>
              <a:rPr lang="en-US" altLang="ja-JP" sz="1100" dirty="0">
                <a:solidFill>
                  <a:schemeClr val="tx1"/>
                </a:solidFill>
              </a:rPr>
              <a:t>)</a:t>
            </a:r>
          </a:p>
          <a:p>
            <a:pPr marL="285770" indent="-285770">
              <a:lnSpc>
                <a:spcPct val="100000"/>
              </a:lnSpc>
              <a:spcBef>
                <a:spcPts val="600"/>
              </a:spcBef>
              <a:buFont typeface="Arial" panose="020B0604020202020204" pitchFamily="34" charset="0"/>
              <a:buChar char="•"/>
            </a:pPr>
            <a:r>
              <a:rPr lang="ja-JP" altLang="en-US" sz="1100" dirty="0">
                <a:solidFill>
                  <a:schemeClr val="tx1"/>
                </a:solidFill>
              </a:rPr>
              <a:t>ワンウェイゴルフクラブ</a:t>
            </a:r>
            <a:r>
              <a:rPr lang="en-US" altLang="ja-JP" sz="1100" dirty="0">
                <a:solidFill>
                  <a:schemeClr val="tx1"/>
                </a:solidFill>
              </a:rPr>
              <a:t>(</a:t>
            </a:r>
            <a:r>
              <a:rPr lang="ja-JP" altLang="en-US" sz="1100" dirty="0">
                <a:solidFill>
                  <a:schemeClr val="tx1"/>
                </a:solidFill>
              </a:rPr>
              <a:t>茨城：</a:t>
            </a:r>
            <a:r>
              <a:rPr lang="en-US" altLang="ja-JP" sz="1100" dirty="0">
                <a:solidFill>
                  <a:schemeClr val="tx1"/>
                </a:solidFill>
              </a:rPr>
              <a:t>53</a:t>
            </a:r>
            <a:r>
              <a:rPr lang="ja-JP" altLang="en-US" sz="1100" dirty="0">
                <a:solidFill>
                  <a:schemeClr val="tx1"/>
                </a:solidFill>
              </a:rPr>
              <a:t>台</a:t>
            </a:r>
            <a:r>
              <a:rPr lang="en-US" altLang="ja-JP" sz="1100" dirty="0">
                <a:solidFill>
                  <a:schemeClr val="tx1"/>
                </a:solidFill>
              </a:rPr>
              <a:t>)</a:t>
            </a:r>
            <a:endParaRPr lang="ja-JP" altLang="en-US" sz="1100" dirty="0">
              <a:solidFill>
                <a:schemeClr val="tx1"/>
              </a:solidFill>
            </a:endParaRPr>
          </a:p>
          <a:p>
            <a:pPr marL="285770" indent="-285770">
              <a:lnSpc>
                <a:spcPct val="100000"/>
              </a:lnSpc>
              <a:spcBef>
                <a:spcPts val="600"/>
              </a:spcBef>
              <a:buFont typeface="Arial" panose="020B0604020202020204" pitchFamily="34" charset="0"/>
              <a:buChar char="•"/>
            </a:pPr>
            <a:r>
              <a:rPr lang="ja-JP" altLang="en-US" sz="1100" dirty="0">
                <a:solidFill>
                  <a:schemeClr val="tx1"/>
                </a:solidFill>
              </a:rPr>
              <a:t>烏山城カントリークラブ</a:t>
            </a:r>
            <a:r>
              <a:rPr lang="en-US" altLang="ja-JP" sz="1100" dirty="0">
                <a:solidFill>
                  <a:schemeClr val="tx1"/>
                </a:solidFill>
              </a:rPr>
              <a:t>(</a:t>
            </a:r>
            <a:r>
              <a:rPr lang="ja-JP" altLang="en-US" sz="1100" dirty="0">
                <a:solidFill>
                  <a:schemeClr val="tx1"/>
                </a:solidFill>
              </a:rPr>
              <a:t>栃木：</a:t>
            </a:r>
            <a:r>
              <a:rPr lang="en-US" altLang="ja-JP" sz="1100" dirty="0">
                <a:solidFill>
                  <a:schemeClr val="tx1"/>
                </a:solidFill>
              </a:rPr>
              <a:t>65</a:t>
            </a:r>
            <a:r>
              <a:rPr lang="ja-JP" altLang="en-US" sz="1100" dirty="0">
                <a:solidFill>
                  <a:schemeClr val="tx1"/>
                </a:solidFill>
              </a:rPr>
              <a:t>台</a:t>
            </a:r>
            <a:r>
              <a:rPr lang="en-US" altLang="ja-JP" sz="1100" dirty="0">
                <a:solidFill>
                  <a:schemeClr val="tx1"/>
                </a:solidFill>
              </a:rPr>
              <a:t>)</a:t>
            </a:r>
          </a:p>
          <a:p>
            <a:pPr marL="285770" indent="-285770">
              <a:lnSpc>
                <a:spcPct val="100000"/>
              </a:lnSpc>
              <a:spcBef>
                <a:spcPts val="600"/>
              </a:spcBef>
              <a:buFont typeface="Arial" panose="020B0604020202020204" pitchFamily="34" charset="0"/>
              <a:buChar char="•"/>
            </a:pPr>
            <a:r>
              <a:rPr lang="ja-JP" altLang="en-US" sz="1100" dirty="0">
                <a:solidFill>
                  <a:schemeClr val="tx1"/>
                </a:solidFill>
              </a:rPr>
              <a:t>ゴルフ倶楽部成田ハイツリー</a:t>
            </a:r>
            <a:r>
              <a:rPr lang="en-US" altLang="ja-JP" sz="1100" dirty="0">
                <a:solidFill>
                  <a:schemeClr val="tx1"/>
                </a:solidFill>
              </a:rPr>
              <a:t>(</a:t>
            </a:r>
            <a:r>
              <a:rPr lang="ja-JP" altLang="en-US" sz="1100" dirty="0">
                <a:solidFill>
                  <a:schemeClr val="tx1"/>
                </a:solidFill>
              </a:rPr>
              <a:t>千葉：</a:t>
            </a:r>
            <a:r>
              <a:rPr lang="en-US" altLang="ja-JP" sz="1100" dirty="0">
                <a:solidFill>
                  <a:schemeClr val="tx1"/>
                </a:solidFill>
              </a:rPr>
              <a:t>50</a:t>
            </a:r>
            <a:r>
              <a:rPr lang="ja-JP" altLang="en-US" sz="1100" dirty="0">
                <a:solidFill>
                  <a:schemeClr val="tx1"/>
                </a:solidFill>
              </a:rPr>
              <a:t>台</a:t>
            </a:r>
            <a:r>
              <a:rPr lang="en-US" altLang="ja-JP" sz="1100" dirty="0">
                <a:solidFill>
                  <a:schemeClr val="tx1"/>
                </a:solidFill>
              </a:rPr>
              <a:t>)</a:t>
            </a:r>
          </a:p>
          <a:p>
            <a:pPr marL="285770" indent="-285770">
              <a:lnSpc>
                <a:spcPct val="100000"/>
              </a:lnSpc>
              <a:spcBef>
                <a:spcPts val="600"/>
              </a:spcBef>
              <a:buFont typeface="Arial" panose="020B0604020202020204" pitchFamily="34" charset="0"/>
              <a:buChar char="•"/>
            </a:pPr>
            <a:r>
              <a:rPr lang="ja-JP" altLang="en-US" sz="1100" dirty="0">
                <a:solidFill>
                  <a:schemeClr val="tx2"/>
                </a:solidFill>
              </a:rPr>
              <a:t>茨城ロイヤルカントリー倶楽部</a:t>
            </a:r>
            <a:r>
              <a:rPr lang="en-US" altLang="ja-JP" sz="1100" dirty="0">
                <a:solidFill>
                  <a:schemeClr val="tx2"/>
                </a:solidFill>
              </a:rPr>
              <a:t>(</a:t>
            </a:r>
            <a:r>
              <a:rPr lang="ja-JP" altLang="en-US" sz="1100" dirty="0">
                <a:solidFill>
                  <a:schemeClr val="tx2"/>
                </a:solidFill>
              </a:rPr>
              <a:t>茨城：</a:t>
            </a:r>
            <a:r>
              <a:rPr lang="en-US" altLang="ja-JP" sz="1100" dirty="0">
                <a:solidFill>
                  <a:schemeClr val="tx2"/>
                </a:solidFill>
              </a:rPr>
              <a:t>60</a:t>
            </a:r>
            <a:r>
              <a:rPr lang="ja-JP" altLang="en-US" sz="1100" dirty="0">
                <a:solidFill>
                  <a:schemeClr val="tx2"/>
                </a:solidFill>
              </a:rPr>
              <a:t>台</a:t>
            </a:r>
            <a:r>
              <a:rPr lang="en-US" altLang="ja-JP" sz="1100" dirty="0">
                <a:solidFill>
                  <a:schemeClr val="tx2"/>
                </a:solidFill>
              </a:rPr>
              <a:t>) </a:t>
            </a:r>
          </a:p>
          <a:p>
            <a:pPr marL="285770" indent="-285770">
              <a:lnSpc>
                <a:spcPct val="100000"/>
              </a:lnSpc>
              <a:spcBef>
                <a:spcPts val="600"/>
              </a:spcBef>
              <a:buFont typeface="Arial" panose="020B0604020202020204" pitchFamily="34" charset="0"/>
              <a:buChar char="•"/>
            </a:pPr>
            <a:r>
              <a:rPr lang="ja-JP" altLang="en-US" sz="1100" dirty="0">
                <a:solidFill>
                  <a:schemeClr val="tx2"/>
                </a:solidFill>
              </a:rPr>
              <a:t>ひととのやカントリー倶楽部</a:t>
            </a:r>
            <a:r>
              <a:rPr lang="en-US" altLang="ja-JP" sz="1100" dirty="0">
                <a:solidFill>
                  <a:schemeClr val="tx2"/>
                </a:solidFill>
              </a:rPr>
              <a:t>(</a:t>
            </a:r>
            <a:r>
              <a:rPr lang="ja-JP" altLang="en-US" sz="1100" dirty="0">
                <a:solidFill>
                  <a:schemeClr val="tx2"/>
                </a:solidFill>
              </a:rPr>
              <a:t>栃木：</a:t>
            </a:r>
            <a:r>
              <a:rPr lang="en-US" altLang="ja-JP" sz="1100" dirty="0">
                <a:solidFill>
                  <a:schemeClr val="tx2"/>
                </a:solidFill>
              </a:rPr>
              <a:t>62</a:t>
            </a:r>
            <a:r>
              <a:rPr lang="ja-JP" altLang="en-US" sz="1100" dirty="0">
                <a:solidFill>
                  <a:schemeClr val="tx2"/>
                </a:solidFill>
              </a:rPr>
              <a:t>台</a:t>
            </a:r>
            <a:r>
              <a:rPr lang="en-US" altLang="ja-JP" sz="1100" dirty="0">
                <a:solidFill>
                  <a:schemeClr val="tx2"/>
                </a:solidFill>
              </a:rPr>
              <a:t>) ※</a:t>
            </a:r>
            <a:r>
              <a:rPr lang="ja-JP" altLang="en-US" sz="1100" dirty="0">
                <a:solidFill>
                  <a:schemeClr val="tx2"/>
                </a:solidFill>
              </a:rPr>
              <a:t>アコーディア系列</a:t>
            </a:r>
            <a:endParaRPr lang="en-US" altLang="ja-JP" sz="1100" dirty="0">
              <a:solidFill>
                <a:schemeClr val="tx2"/>
              </a:solidFill>
            </a:endParaRPr>
          </a:p>
          <a:p>
            <a:pPr marL="285770" indent="-285770">
              <a:lnSpc>
                <a:spcPct val="100000"/>
              </a:lnSpc>
              <a:spcBef>
                <a:spcPts val="600"/>
              </a:spcBef>
              <a:buFont typeface="Arial" panose="020B0604020202020204" pitchFamily="34" charset="0"/>
              <a:buChar char="•"/>
            </a:pPr>
            <a:r>
              <a:rPr lang="ja-JP" altLang="en-US" sz="1100" dirty="0">
                <a:solidFill>
                  <a:schemeClr val="tx2"/>
                </a:solidFill>
              </a:rPr>
              <a:t>四街道ゴルフ倶楽部</a:t>
            </a:r>
            <a:r>
              <a:rPr lang="en-US" altLang="ja-JP" sz="1100" dirty="0">
                <a:solidFill>
                  <a:schemeClr val="tx2"/>
                </a:solidFill>
              </a:rPr>
              <a:t>(</a:t>
            </a:r>
            <a:r>
              <a:rPr lang="ja-JP" altLang="en-US" sz="1100" dirty="0">
                <a:solidFill>
                  <a:schemeClr val="tx2"/>
                </a:solidFill>
              </a:rPr>
              <a:t>千葉：</a:t>
            </a:r>
            <a:r>
              <a:rPr lang="en-US" altLang="ja-JP" sz="1100" dirty="0">
                <a:solidFill>
                  <a:schemeClr val="tx2"/>
                </a:solidFill>
              </a:rPr>
              <a:t>62</a:t>
            </a:r>
            <a:r>
              <a:rPr lang="ja-JP" altLang="en-US" sz="1100" dirty="0">
                <a:solidFill>
                  <a:schemeClr val="tx2"/>
                </a:solidFill>
              </a:rPr>
              <a:t>台</a:t>
            </a:r>
            <a:r>
              <a:rPr lang="en-US" altLang="ja-JP" sz="1100" dirty="0">
                <a:solidFill>
                  <a:schemeClr val="tx2"/>
                </a:solidFill>
              </a:rPr>
              <a:t>) ※</a:t>
            </a:r>
            <a:r>
              <a:rPr lang="ja-JP" altLang="en-US" sz="1100" dirty="0">
                <a:solidFill>
                  <a:schemeClr val="tx2"/>
                </a:solidFill>
              </a:rPr>
              <a:t>アコーディア系列</a:t>
            </a:r>
          </a:p>
          <a:p>
            <a:pPr marL="285770" indent="-285770">
              <a:lnSpc>
                <a:spcPct val="100000"/>
              </a:lnSpc>
              <a:spcBef>
                <a:spcPts val="600"/>
              </a:spcBef>
              <a:buFont typeface="Arial" panose="020B0604020202020204" pitchFamily="34" charset="0"/>
              <a:buChar char="•"/>
            </a:pPr>
            <a:r>
              <a:rPr lang="ja-JP" altLang="en-US" sz="1100" dirty="0">
                <a:solidFill>
                  <a:schemeClr val="tx2"/>
                </a:solidFill>
              </a:rPr>
              <a:t>赤城国際カントリークラブ</a:t>
            </a:r>
            <a:r>
              <a:rPr lang="en-US" altLang="ja-JP" sz="1100" dirty="0">
                <a:solidFill>
                  <a:schemeClr val="tx2"/>
                </a:solidFill>
              </a:rPr>
              <a:t>(</a:t>
            </a:r>
            <a:r>
              <a:rPr lang="ja-JP" altLang="en-US" sz="1100" dirty="0">
                <a:solidFill>
                  <a:schemeClr val="tx2"/>
                </a:solidFill>
              </a:rPr>
              <a:t>群馬：</a:t>
            </a:r>
            <a:r>
              <a:rPr lang="en-US" altLang="ja-JP" sz="1100" dirty="0">
                <a:solidFill>
                  <a:schemeClr val="tx2"/>
                </a:solidFill>
              </a:rPr>
              <a:t>82</a:t>
            </a:r>
            <a:r>
              <a:rPr lang="ja-JP" altLang="en-US" sz="1100" dirty="0">
                <a:solidFill>
                  <a:schemeClr val="tx2"/>
                </a:solidFill>
              </a:rPr>
              <a:t>台</a:t>
            </a:r>
            <a:r>
              <a:rPr lang="en-US" altLang="ja-JP" sz="1100" dirty="0">
                <a:solidFill>
                  <a:schemeClr val="tx2"/>
                </a:solidFill>
              </a:rPr>
              <a:t>) </a:t>
            </a:r>
          </a:p>
          <a:p>
            <a:pPr marL="285770" indent="-285770">
              <a:lnSpc>
                <a:spcPct val="100000"/>
              </a:lnSpc>
              <a:spcBef>
                <a:spcPts val="600"/>
              </a:spcBef>
              <a:buFont typeface="Arial" panose="020B0604020202020204" pitchFamily="34" charset="0"/>
              <a:buChar char="•"/>
            </a:pPr>
            <a:r>
              <a:rPr lang="ja-JP" altLang="en-US" sz="1100" dirty="0">
                <a:solidFill>
                  <a:schemeClr val="tx2"/>
                </a:solidFill>
              </a:rPr>
              <a:t>新宇都宮カントリークラブ</a:t>
            </a:r>
            <a:r>
              <a:rPr lang="en-US" altLang="ja-JP" sz="1100" dirty="0">
                <a:solidFill>
                  <a:schemeClr val="tx2"/>
                </a:solidFill>
              </a:rPr>
              <a:t>(</a:t>
            </a:r>
            <a:r>
              <a:rPr lang="ja-JP" altLang="en-US" sz="1100" dirty="0">
                <a:solidFill>
                  <a:schemeClr val="tx2"/>
                </a:solidFill>
              </a:rPr>
              <a:t>栃木：</a:t>
            </a:r>
            <a:r>
              <a:rPr lang="en-US" altLang="ja-JP" sz="1100" dirty="0">
                <a:solidFill>
                  <a:schemeClr val="tx2"/>
                </a:solidFill>
              </a:rPr>
              <a:t>80</a:t>
            </a:r>
            <a:r>
              <a:rPr lang="ja-JP" altLang="en-US" sz="1100" dirty="0">
                <a:solidFill>
                  <a:schemeClr val="tx2"/>
                </a:solidFill>
              </a:rPr>
              <a:t>台</a:t>
            </a:r>
            <a:r>
              <a:rPr lang="en-US" altLang="ja-JP" sz="1100" dirty="0">
                <a:solidFill>
                  <a:schemeClr val="tx2"/>
                </a:solidFill>
              </a:rPr>
              <a:t>) </a:t>
            </a:r>
          </a:p>
          <a:p>
            <a:pPr>
              <a:lnSpc>
                <a:spcPct val="100000"/>
              </a:lnSpc>
              <a:spcBef>
                <a:spcPts val="600"/>
              </a:spcBef>
            </a:pPr>
            <a:endParaRPr lang="en-US" altLang="ja-JP" sz="1200" dirty="0">
              <a:solidFill>
                <a:schemeClr val="tx2"/>
              </a:solidFill>
            </a:endParaRPr>
          </a:p>
        </p:txBody>
      </p:sp>
    </p:spTree>
    <p:extLst>
      <p:ext uri="{BB962C8B-B14F-4D97-AF65-F5344CB8AC3E}">
        <p14:creationId xmlns:p14="http://schemas.microsoft.com/office/powerpoint/2010/main" val="62587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BAE462-E779-E843-AB7A-2793A96A10A3}"/>
              </a:ext>
            </a:extLst>
          </p:cNvPr>
          <p:cNvSpPr>
            <a:spLocks noGrp="1"/>
          </p:cNvSpPr>
          <p:nvPr>
            <p:ph type="title"/>
          </p:nvPr>
        </p:nvSpPr>
        <p:spPr/>
        <p:txBody>
          <a:bodyPr>
            <a:normAutofit/>
          </a:bodyPr>
          <a:lstStyle/>
          <a:p>
            <a:r>
              <a:rPr kumimoji="1" lang="ja-JP" altLang="en-US" dirty="0"/>
              <a:t>ゴルファー利便性・広告視認性を高める取り組み</a:t>
            </a:r>
          </a:p>
        </p:txBody>
      </p:sp>
      <p:sp>
        <p:nvSpPr>
          <p:cNvPr id="3" name="テキスト プレースホルダー 2">
            <a:extLst>
              <a:ext uri="{FF2B5EF4-FFF2-40B4-BE49-F238E27FC236}">
                <a16:creationId xmlns:a16="http://schemas.microsoft.com/office/drawing/2014/main" id="{A1D8C9B2-EACF-338B-C1C2-856E8B594F6E}"/>
              </a:ext>
            </a:extLst>
          </p:cNvPr>
          <p:cNvSpPr>
            <a:spLocks noGrp="1"/>
          </p:cNvSpPr>
          <p:nvPr>
            <p:ph type="body" sz="quarter" idx="10"/>
          </p:nvPr>
        </p:nvSpPr>
        <p:spPr>
          <a:xfrm>
            <a:off x="665163" y="1295402"/>
            <a:ext cx="9361487" cy="1212730"/>
          </a:xfrm>
        </p:spPr>
        <p:txBody>
          <a:bodyPr>
            <a:normAutofit/>
          </a:bodyPr>
          <a:lstStyle/>
          <a:p>
            <a:r>
              <a:rPr kumimoji="1" lang="ja-JP" altLang="en-US" sz="1700" dirty="0"/>
              <a:t>ゴルファー利便性と</a:t>
            </a:r>
            <a:r>
              <a:rPr lang="ja-JP" altLang="en-US" sz="1700" dirty="0"/>
              <a:t>広告</a:t>
            </a:r>
            <a:r>
              <a:rPr kumimoji="1" lang="ja-JP" altLang="en-US" sz="1700" dirty="0"/>
              <a:t>視認性向上のため、ゴルフカートナビとシステム連携。</a:t>
            </a:r>
            <a:endParaRPr kumimoji="1" lang="en-US" altLang="ja-JP" sz="1700" dirty="0"/>
          </a:p>
          <a:p>
            <a:r>
              <a:rPr kumimoji="1" lang="ja-JP" altLang="en-US" sz="1700" dirty="0"/>
              <a:t>「ピン距離・ピンポジション・スコア・リーダーボード」が後席</a:t>
            </a:r>
            <a:r>
              <a:rPr kumimoji="1" lang="en-US" altLang="ja-JP" sz="1700" dirty="0"/>
              <a:t>Golfcart Vision</a:t>
            </a:r>
            <a:r>
              <a:rPr kumimoji="1" lang="ja-JP" altLang="en-US" sz="1700" dirty="0"/>
              <a:t>端末でも確認可能になり、広告視認性が圧倒的に向上。</a:t>
            </a:r>
            <a:endParaRPr kumimoji="1" lang="en-US" altLang="ja-JP" sz="1700" dirty="0"/>
          </a:p>
        </p:txBody>
      </p:sp>
      <p:sp>
        <p:nvSpPr>
          <p:cNvPr id="14" name="テキスト ボックス 13">
            <a:extLst>
              <a:ext uri="{FF2B5EF4-FFF2-40B4-BE49-F238E27FC236}">
                <a16:creationId xmlns:a16="http://schemas.microsoft.com/office/drawing/2014/main" id="{0430A0D0-DA3A-96B4-4D8A-D8F8E4591CD1}"/>
              </a:ext>
            </a:extLst>
          </p:cNvPr>
          <p:cNvSpPr txBox="1"/>
          <p:nvPr/>
        </p:nvSpPr>
        <p:spPr>
          <a:xfrm>
            <a:off x="665163" y="2661166"/>
            <a:ext cx="1441420" cy="289375"/>
          </a:xfrm>
          <a:prstGeom prst="rect">
            <a:avLst/>
          </a:prstGeom>
        </p:spPr>
        <p:txBody>
          <a:bodyPr wrap="none" rtlCol="0">
            <a:spAutoFit/>
          </a:bodyPr>
          <a:lstStyle/>
          <a:p>
            <a:pPr marL="0" marR="0" indent="0" defTabSz="1006475" rtl="0" eaLnBrk="1" fontAlgn="base" latinLnBrk="0" hangingPunct="1">
              <a:lnSpc>
                <a:spcPct val="90000"/>
              </a:lnSpc>
              <a:spcBef>
                <a:spcPct val="0"/>
              </a:spcBef>
              <a:spcAft>
                <a:spcPct val="0"/>
              </a:spcAft>
              <a:buClrTx/>
              <a:buSzTx/>
              <a:buFontTx/>
              <a:buNone/>
              <a:tabLst/>
            </a:pPr>
            <a:r>
              <a:rPr kumimoji="1" lang="ja-JP" altLang="en-US" sz="1400" b="1" i="0" dirty="0">
                <a:solidFill>
                  <a:srgbClr val="4D4D4C"/>
                </a:solidFill>
                <a:latin typeface="Yu Mincho Demibold" panose="02020400000000000000" pitchFamily="18" charset="-128"/>
                <a:ea typeface="Yu Mincho Demibold" panose="02020400000000000000" pitchFamily="18" charset="-128"/>
              </a:rPr>
              <a:t>■</a:t>
            </a:r>
            <a:r>
              <a:rPr kumimoji="1" lang="ja-JP" altLang="en-US" sz="1400" b="1" i="0" u="sng" dirty="0">
                <a:solidFill>
                  <a:srgbClr val="4D4D4C"/>
                </a:solidFill>
                <a:latin typeface="Yu Mincho Demibold" panose="02020400000000000000" pitchFamily="18" charset="-128"/>
                <a:ea typeface="Yu Mincho Demibold" panose="02020400000000000000" pitchFamily="18" charset="-128"/>
              </a:rPr>
              <a:t>連携イメージ</a:t>
            </a:r>
          </a:p>
        </p:txBody>
      </p:sp>
      <p:sp>
        <p:nvSpPr>
          <p:cNvPr id="17" name="テキスト ボックス 16">
            <a:extLst>
              <a:ext uri="{FF2B5EF4-FFF2-40B4-BE49-F238E27FC236}">
                <a16:creationId xmlns:a16="http://schemas.microsoft.com/office/drawing/2014/main" id="{1D7BEB33-7A27-8362-8F29-785F261D48FC}"/>
              </a:ext>
            </a:extLst>
          </p:cNvPr>
          <p:cNvSpPr txBox="1"/>
          <p:nvPr/>
        </p:nvSpPr>
        <p:spPr>
          <a:xfrm>
            <a:off x="5055011" y="2661166"/>
            <a:ext cx="3057247" cy="289375"/>
          </a:xfrm>
          <a:prstGeom prst="rect">
            <a:avLst/>
          </a:prstGeom>
        </p:spPr>
        <p:txBody>
          <a:bodyPr wrap="none" rtlCol="0">
            <a:spAutoFit/>
          </a:bodyPr>
          <a:lstStyle/>
          <a:p>
            <a:pPr marL="0" marR="0" indent="0" defTabSz="1006475" rtl="0" eaLnBrk="1" fontAlgn="base" latinLnBrk="0" hangingPunct="1">
              <a:lnSpc>
                <a:spcPct val="90000"/>
              </a:lnSpc>
              <a:spcBef>
                <a:spcPct val="0"/>
              </a:spcBef>
              <a:spcAft>
                <a:spcPct val="0"/>
              </a:spcAft>
              <a:buClrTx/>
              <a:buSzTx/>
              <a:buFontTx/>
              <a:buNone/>
              <a:tabLst/>
            </a:pPr>
            <a:r>
              <a:rPr kumimoji="1" lang="ja-JP" altLang="en-US" sz="1400" b="1" i="0" dirty="0">
                <a:solidFill>
                  <a:srgbClr val="4D4D4C"/>
                </a:solidFill>
                <a:latin typeface="Yu Mincho Demibold" panose="02020400000000000000" pitchFamily="18" charset="-128"/>
                <a:ea typeface="Yu Mincho Demibold" panose="02020400000000000000" pitchFamily="18" charset="-128"/>
              </a:rPr>
              <a:t>■</a:t>
            </a:r>
            <a:r>
              <a:rPr kumimoji="1" lang="ja-JP" altLang="en-US" sz="1400" b="1" u="sng" dirty="0">
                <a:solidFill>
                  <a:srgbClr val="4D4D4C"/>
                </a:solidFill>
                <a:latin typeface="Yu Mincho Demibold" panose="02020400000000000000" pitchFamily="18" charset="-128"/>
                <a:ea typeface="Yu Mincho Demibold" panose="02020400000000000000" pitchFamily="18" charset="-128"/>
              </a:rPr>
              <a:t>後席システム連携後の表示画面例</a:t>
            </a:r>
            <a:endParaRPr kumimoji="1" lang="ja-JP" altLang="en-US" sz="1400" b="1" i="0" u="sng" dirty="0">
              <a:solidFill>
                <a:srgbClr val="4D4D4C"/>
              </a:solidFill>
              <a:latin typeface="Yu Mincho Demibold" panose="02020400000000000000" pitchFamily="18" charset="-128"/>
              <a:ea typeface="Yu Mincho Demibold" panose="02020400000000000000" pitchFamily="18" charset="-128"/>
            </a:endParaRPr>
          </a:p>
        </p:txBody>
      </p:sp>
      <p:pic>
        <p:nvPicPr>
          <p:cNvPr id="13" name="図 12">
            <a:extLst>
              <a:ext uri="{FF2B5EF4-FFF2-40B4-BE49-F238E27FC236}">
                <a16:creationId xmlns:a16="http://schemas.microsoft.com/office/drawing/2014/main" id="{559F3CEB-6259-D462-2F9D-92D172FD65D6}"/>
              </a:ext>
            </a:extLst>
          </p:cNvPr>
          <p:cNvPicPr>
            <a:picLocks noChangeAspect="1"/>
          </p:cNvPicPr>
          <p:nvPr/>
        </p:nvPicPr>
        <p:blipFill>
          <a:blip r:embed="rId2"/>
          <a:stretch>
            <a:fillRect/>
          </a:stretch>
        </p:blipFill>
        <p:spPr>
          <a:xfrm>
            <a:off x="792957" y="3076179"/>
            <a:ext cx="3988594" cy="2985328"/>
          </a:xfrm>
          <a:prstGeom prst="rect">
            <a:avLst/>
          </a:prstGeom>
        </p:spPr>
      </p:pic>
      <p:pic>
        <p:nvPicPr>
          <p:cNvPr id="15" name="図 14">
            <a:extLst>
              <a:ext uri="{FF2B5EF4-FFF2-40B4-BE49-F238E27FC236}">
                <a16:creationId xmlns:a16="http://schemas.microsoft.com/office/drawing/2014/main" id="{6B87111E-6C58-F307-782C-50DEEDBBE172}"/>
              </a:ext>
            </a:extLst>
          </p:cNvPr>
          <p:cNvPicPr>
            <a:picLocks noChangeAspect="1"/>
          </p:cNvPicPr>
          <p:nvPr/>
        </p:nvPicPr>
        <p:blipFill>
          <a:blip r:embed="rId3"/>
          <a:stretch>
            <a:fillRect/>
          </a:stretch>
        </p:blipFill>
        <p:spPr>
          <a:xfrm>
            <a:off x="4827349" y="3071267"/>
            <a:ext cx="5307251" cy="2985328"/>
          </a:xfrm>
          <a:prstGeom prst="rect">
            <a:avLst/>
          </a:prstGeom>
        </p:spPr>
      </p:pic>
      <p:sp>
        <p:nvSpPr>
          <p:cNvPr id="19" name="テキスト ボックス 18">
            <a:extLst>
              <a:ext uri="{FF2B5EF4-FFF2-40B4-BE49-F238E27FC236}">
                <a16:creationId xmlns:a16="http://schemas.microsoft.com/office/drawing/2014/main" id="{76C5D1CB-BD01-05CF-6B67-32F0D5691F42}"/>
              </a:ext>
            </a:extLst>
          </p:cNvPr>
          <p:cNvSpPr txBox="1"/>
          <p:nvPr/>
        </p:nvSpPr>
        <p:spPr>
          <a:xfrm>
            <a:off x="665163" y="6380091"/>
            <a:ext cx="8040984" cy="676339"/>
          </a:xfrm>
          <a:prstGeom prst="rect">
            <a:avLst/>
          </a:prstGeom>
        </p:spPr>
        <p:txBody>
          <a:bodyPr wrap="none" rtlCol="0">
            <a:spAutoFit/>
          </a:bodyPr>
          <a:lstStyle/>
          <a:p>
            <a:pPr marL="0" marR="0" indent="0" defTabSz="1006475" rtl="0" eaLnBrk="1" fontAlgn="base" latinLnBrk="0" hangingPunct="1">
              <a:lnSpc>
                <a:spcPct val="90000"/>
              </a:lnSpc>
              <a:spcBef>
                <a:spcPct val="0"/>
              </a:spcBef>
              <a:spcAft>
                <a:spcPct val="0"/>
              </a:spcAft>
              <a:buClrTx/>
              <a:buSzTx/>
              <a:buFontTx/>
              <a:buNone/>
              <a:tabLst/>
            </a:pPr>
            <a:r>
              <a:rPr kumimoji="1" lang="ja-JP" altLang="en-US" sz="1050" i="0" dirty="0">
                <a:solidFill>
                  <a:srgbClr val="4D4D4C"/>
                </a:solidFill>
                <a:latin typeface="Yu Mincho Demibold" panose="02020400000000000000" pitchFamily="18" charset="-128"/>
                <a:ea typeface="Yu Mincho Demibold" panose="02020400000000000000" pitchFamily="18" charset="-128"/>
              </a:rPr>
              <a:t>「ピンポジション・スコア・リーダーボード」は、</a:t>
            </a:r>
            <a:r>
              <a:rPr kumimoji="1" lang="en-US" altLang="ja-JP" sz="1050" i="0" dirty="0">
                <a:solidFill>
                  <a:srgbClr val="4D4D4C"/>
                </a:solidFill>
                <a:latin typeface="Yu Mincho Demibold" panose="02020400000000000000" pitchFamily="18" charset="-128"/>
                <a:ea typeface="Yu Mincho Demibold" panose="02020400000000000000" pitchFamily="18" charset="-128"/>
              </a:rPr>
              <a:t>Golfcart Vision®︎</a:t>
            </a:r>
            <a:r>
              <a:rPr kumimoji="1" lang="ja-JP" altLang="en-US" sz="1050" i="0" dirty="0">
                <a:solidFill>
                  <a:srgbClr val="4D4D4C"/>
                </a:solidFill>
                <a:latin typeface="Yu Mincho Demibold" panose="02020400000000000000" pitchFamily="18" charset="-128"/>
                <a:ea typeface="Yu Mincho Demibold" panose="02020400000000000000" pitchFamily="18" charset="-128"/>
              </a:rPr>
              <a:t>の画面下部のボタンをタップすることで確認することができ、</a:t>
            </a:r>
            <a:endParaRPr kumimoji="1" lang="en-US" altLang="ja-JP" sz="1050" i="0" dirty="0">
              <a:solidFill>
                <a:srgbClr val="4D4D4C"/>
              </a:solidFill>
              <a:latin typeface="Yu Mincho Demibold" panose="02020400000000000000" pitchFamily="18" charset="-128"/>
              <a:ea typeface="Yu Mincho Demibold" panose="02020400000000000000" pitchFamily="18" charset="-128"/>
            </a:endParaRPr>
          </a:p>
          <a:p>
            <a:pPr marL="0" marR="0" indent="0" defTabSz="1006475" rtl="0" eaLnBrk="1" fontAlgn="base" latinLnBrk="0" hangingPunct="1">
              <a:lnSpc>
                <a:spcPct val="90000"/>
              </a:lnSpc>
              <a:spcBef>
                <a:spcPct val="0"/>
              </a:spcBef>
              <a:spcAft>
                <a:spcPct val="0"/>
              </a:spcAft>
              <a:buClrTx/>
              <a:buSzTx/>
              <a:buFontTx/>
              <a:buNone/>
              <a:tabLst/>
            </a:pPr>
            <a:r>
              <a:rPr kumimoji="1" lang="ja-JP" altLang="en-US" sz="1050" i="0" dirty="0">
                <a:solidFill>
                  <a:srgbClr val="4D4D4C"/>
                </a:solidFill>
                <a:latin typeface="Yu Mincho Demibold" panose="02020400000000000000" pitchFamily="18" charset="-128"/>
                <a:ea typeface="Yu Mincho Demibold" panose="02020400000000000000" pitchFamily="18" charset="-128"/>
              </a:rPr>
              <a:t>「閉じる」ボタンをタップ、もしくは「</a:t>
            </a:r>
            <a:r>
              <a:rPr kumimoji="1" lang="en-US" altLang="ja-JP" sz="1050" i="0" dirty="0">
                <a:solidFill>
                  <a:srgbClr val="4D4D4C"/>
                </a:solidFill>
                <a:latin typeface="Yu Mincho Demibold" panose="02020400000000000000" pitchFamily="18" charset="-128"/>
                <a:ea typeface="Yu Mincho Demibold" panose="02020400000000000000" pitchFamily="18" charset="-128"/>
              </a:rPr>
              <a:t>60</a:t>
            </a:r>
            <a:r>
              <a:rPr kumimoji="1" lang="ja-JP" altLang="en-US" sz="1050" i="0" dirty="0">
                <a:solidFill>
                  <a:srgbClr val="4D4D4C"/>
                </a:solidFill>
                <a:latin typeface="Yu Mincho Demibold" panose="02020400000000000000" pitchFamily="18" charset="-128"/>
                <a:ea typeface="Yu Mincho Demibold" panose="02020400000000000000" pitchFamily="18" charset="-128"/>
              </a:rPr>
              <a:t>秒」経過すると自動的に広告表示画面に戻る仕組みとなっています。</a:t>
            </a:r>
            <a:endParaRPr kumimoji="1" lang="en-US" altLang="ja-JP" sz="1050" i="0" dirty="0">
              <a:solidFill>
                <a:srgbClr val="4D4D4C"/>
              </a:solidFill>
              <a:latin typeface="Yu Mincho Demibold" panose="02020400000000000000" pitchFamily="18" charset="-128"/>
              <a:ea typeface="Yu Mincho Demibold" panose="02020400000000000000" pitchFamily="18" charset="-128"/>
            </a:endParaRPr>
          </a:p>
          <a:p>
            <a:pPr marL="0" marR="0" indent="0" defTabSz="1006475" rtl="0" eaLnBrk="1" fontAlgn="base" latinLnBrk="0" hangingPunct="1">
              <a:lnSpc>
                <a:spcPct val="90000"/>
              </a:lnSpc>
              <a:spcBef>
                <a:spcPct val="0"/>
              </a:spcBef>
              <a:spcAft>
                <a:spcPct val="0"/>
              </a:spcAft>
              <a:buClrTx/>
              <a:buSzTx/>
              <a:buFontTx/>
              <a:buNone/>
              <a:tabLst/>
            </a:pPr>
            <a:endParaRPr kumimoji="1" lang="ja-JP" altLang="en-US" sz="1050" i="0" dirty="0">
              <a:solidFill>
                <a:srgbClr val="4D4D4C"/>
              </a:solidFill>
              <a:latin typeface="Yu Mincho Demibold" panose="02020400000000000000" pitchFamily="18" charset="-128"/>
              <a:ea typeface="Yu Mincho Demibold" panose="02020400000000000000" pitchFamily="18" charset="-128"/>
            </a:endParaRPr>
          </a:p>
          <a:p>
            <a:pPr marL="0" marR="0" indent="0" defTabSz="1006475" rtl="0" eaLnBrk="1" fontAlgn="base" latinLnBrk="0" hangingPunct="1">
              <a:lnSpc>
                <a:spcPct val="90000"/>
              </a:lnSpc>
              <a:spcBef>
                <a:spcPct val="0"/>
              </a:spcBef>
              <a:spcAft>
                <a:spcPct val="0"/>
              </a:spcAft>
              <a:buClrTx/>
              <a:buSzTx/>
              <a:buFontTx/>
              <a:buNone/>
              <a:tabLst/>
            </a:pPr>
            <a:r>
              <a:rPr kumimoji="1" lang="ja-JP" altLang="en-US" sz="1050" i="0" dirty="0">
                <a:solidFill>
                  <a:srgbClr val="4D4D4C"/>
                </a:solidFill>
                <a:latin typeface="Yu Mincho Demibold" panose="02020400000000000000" pitchFamily="18" charset="-128"/>
                <a:ea typeface="Yu Mincho Demibold" panose="02020400000000000000" pitchFamily="18" charset="-128"/>
              </a:rPr>
              <a:t>後席の</a:t>
            </a:r>
            <a:r>
              <a:rPr kumimoji="1" lang="en-US" altLang="ja-JP" sz="1050" i="0" dirty="0">
                <a:solidFill>
                  <a:srgbClr val="4D4D4C"/>
                </a:solidFill>
                <a:latin typeface="Yu Mincho Demibold" panose="02020400000000000000" pitchFamily="18" charset="-128"/>
                <a:ea typeface="Yu Mincho Demibold" panose="02020400000000000000" pitchFamily="18" charset="-128"/>
              </a:rPr>
              <a:t>Golfcart Vision®︎</a:t>
            </a:r>
            <a:r>
              <a:rPr kumimoji="1" lang="ja-JP" altLang="en-US" sz="1050" i="0" dirty="0">
                <a:solidFill>
                  <a:srgbClr val="4D4D4C"/>
                </a:solidFill>
                <a:latin typeface="Yu Mincho Demibold" panose="02020400000000000000" pitchFamily="18" charset="-128"/>
                <a:ea typeface="Yu Mincho Demibold" panose="02020400000000000000" pitchFamily="18" charset="-128"/>
              </a:rPr>
              <a:t>を画面操作していただく機会を増やすことで、広告やコンテンツへの広告視聴機会の促進が期待できます。</a:t>
            </a:r>
          </a:p>
        </p:txBody>
      </p:sp>
    </p:spTree>
    <p:extLst>
      <p:ext uri="{BB962C8B-B14F-4D97-AF65-F5344CB8AC3E}">
        <p14:creationId xmlns:p14="http://schemas.microsoft.com/office/powerpoint/2010/main" val="56446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4C497A-E647-2647-BA6C-542D61BF4C8A}"/>
              </a:ext>
            </a:extLst>
          </p:cNvPr>
          <p:cNvSpPr>
            <a:spLocks noGrp="1"/>
          </p:cNvSpPr>
          <p:nvPr>
            <p:ph type="title"/>
          </p:nvPr>
        </p:nvSpPr>
        <p:spPr/>
        <p:txBody>
          <a:bodyPr/>
          <a:lstStyle/>
          <a:p>
            <a:r>
              <a:rPr kumimoji="1" lang="ja-JP" altLang="en-US"/>
              <a:t>ユーザー属性情報</a:t>
            </a:r>
          </a:p>
        </p:txBody>
      </p:sp>
      <p:sp>
        <p:nvSpPr>
          <p:cNvPr id="3" name="テキスト プレースホルダー 2">
            <a:extLst>
              <a:ext uri="{FF2B5EF4-FFF2-40B4-BE49-F238E27FC236}">
                <a16:creationId xmlns:a16="http://schemas.microsoft.com/office/drawing/2014/main" id="{5D943B0C-6D2E-6649-BD0E-C1E4D21AF969}"/>
              </a:ext>
            </a:extLst>
          </p:cNvPr>
          <p:cNvSpPr>
            <a:spLocks noGrp="1"/>
          </p:cNvSpPr>
          <p:nvPr>
            <p:ph type="body" sz="quarter" idx="10"/>
          </p:nvPr>
        </p:nvSpPr>
        <p:spPr/>
        <p:txBody>
          <a:bodyPr>
            <a:normAutofit lnSpcReduction="10000"/>
          </a:bodyPr>
          <a:lstStyle/>
          <a:p>
            <a:r>
              <a:rPr lang="ja-JP" altLang="en-US" dirty="0"/>
              <a:t>首都圏</a:t>
            </a:r>
            <a:r>
              <a:rPr kumimoji="1" lang="ja-JP" altLang="en-US" dirty="0"/>
              <a:t>在住の高所得ゴルフプレイヤーが中心。</a:t>
            </a:r>
            <a:endParaRPr kumimoji="1" lang="en-US" altLang="ja-JP" dirty="0"/>
          </a:p>
          <a:p>
            <a:r>
              <a:rPr lang="ja-JP" altLang="en-US" dirty="0"/>
              <a:t>ビジネスシーンでは「ソフトウェア導入意思決定できる」ユーザー割合が高い。</a:t>
            </a:r>
            <a:endParaRPr kumimoji="1" lang="en-US" altLang="ja-JP" dirty="0"/>
          </a:p>
        </p:txBody>
      </p:sp>
      <p:grpSp>
        <p:nvGrpSpPr>
          <p:cNvPr id="5" name="グループ化 4">
            <a:extLst>
              <a:ext uri="{FF2B5EF4-FFF2-40B4-BE49-F238E27FC236}">
                <a16:creationId xmlns:a16="http://schemas.microsoft.com/office/drawing/2014/main" id="{5A6D9694-76CE-C748-B262-967FA0201BB0}"/>
              </a:ext>
            </a:extLst>
          </p:cNvPr>
          <p:cNvGrpSpPr/>
          <p:nvPr/>
        </p:nvGrpSpPr>
        <p:grpSpPr>
          <a:xfrm>
            <a:off x="272685" y="2155827"/>
            <a:ext cx="2966270" cy="2115413"/>
            <a:chOff x="-114558" y="1781035"/>
            <a:chExt cx="3862061" cy="2754252"/>
          </a:xfrm>
        </p:grpSpPr>
        <p:graphicFrame>
          <p:nvGraphicFramePr>
            <p:cNvPr id="4" name="グラフ 3">
              <a:extLst>
                <a:ext uri="{FF2B5EF4-FFF2-40B4-BE49-F238E27FC236}">
                  <a16:creationId xmlns:a16="http://schemas.microsoft.com/office/drawing/2014/main" id="{178C913A-561D-BE4C-BC23-92DCF62D1C1A}"/>
                </a:ext>
              </a:extLst>
            </p:cNvPr>
            <p:cNvGraphicFramePr/>
            <p:nvPr>
              <p:extLst>
                <p:ext uri="{D42A27DB-BD31-4B8C-83A1-F6EECF244321}">
                  <p14:modId xmlns:p14="http://schemas.microsoft.com/office/powerpoint/2010/main" val="3974667385"/>
                </p:ext>
              </p:extLst>
            </p:nvPr>
          </p:nvGraphicFramePr>
          <p:xfrm>
            <a:off x="-114558" y="1781035"/>
            <a:ext cx="3862061" cy="2408645"/>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a:extLst>
                <a:ext uri="{FF2B5EF4-FFF2-40B4-BE49-F238E27FC236}">
                  <a16:creationId xmlns:a16="http://schemas.microsoft.com/office/drawing/2014/main" id="{E31BB807-6CD1-5F45-99F5-50C576729521}"/>
                </a:ext>
              </a:extLst>
            </p:cNvPr>
            <p:cNvSpPr txBox="1"/>
            <p:nvPr/>
          </p:nvSpPr>
          <p:spPr>
            <a:xfrm>
              <a:off x="550502" y="4189680"/>
              <a:ext cx="2531940" cy="345607"/>
            </a:xfrm>
            <a:prstGeom prst="rect">
              <a:avLst/>
            </a:prstGeom>
          </p:spPr>
          <p:txBody>
            <a:bodyPr wrap="square" rtlCol="0">
              <a:spAutoFit/>
            </a:bodyPr>
            <a:lstStyle/>
            <a:p>
              <a:pPr marL="0" marR="0" indent="0" algn="ctr" defTabSz="1006475" rtl="0" eaLnBrk="1" fontAlgn="base" latinLnBrk="0" hangingPunct="1">
                <a:lnSpc>
                  <a:spcPct val="90000"/>
                </a:lnSpc>
                <a:spcBef>
                  <a:spcPct val="0"/>
                </a:spcBef>
                <a:spcAft>
                  <a:spcPct val="0"/>
                </a:spcAft>
                <a:buClrTx/>
                <a:buSzTx/>
                <a:buFontTx/>
                <a:buNone/>
                <a:tabLst/>
              </a:pPr>
              <a:r>
                <a:rPr kumimoji="1" lang="ja-JP" altLang="en-US" b="1">
                  <a:solidFill>
                    <a:schemeClr val="tx2"/>
                  </a:solidFill>
                  <a:latin typeface="Yu Mincho Demibold" panose="02020400000000000000" pitchFamily="18" charset="-128"/>
                  <a:ea typeface="Yu Mincho Demibold" panose="02020400000000000000" pitchFamily="18" charset="-128"/>
                </a:rPr>
                <a:t>性別</a:t>
              </a:r>
              <a:endParaRPr kumimoji="1" lang="ja-JP" altLang="en-US" b="1" i="0">
                <a:solidFill>
                  <a:schemeClr val="tx2"/>
                </a:solidFill>
                <a:latin typeface="Yu Mincho Demibold" panose="02020400000000000000" pitchFamily="18" charset="-128"/>
                <a:ea typeface="Yu Mincho Demibold" panose="02020400000000000000" pitchFamily="18" charset="-128"/>
              </a:endParaRPr>
            </a:p>
          </p:txBody>
        </p:sp>
      </p:grpSp>
      <p:grpSp>
        <p:nvGrpSpPr>
          <p:cNvPr id="7" name="グループ化 6">
            <a:extLst>
              <a:ext uri="{FF2B5EF4-FFF2-40B4-BE49-F238E27FC236}">
                <a16:creationId xmlns:a16="http://schemas.microsoft.com/office/drawing/2014/main" id="{CA9F4500-1BD8-6642-A1C2-A622D39A9373}"/>
              </a:ext>
            </a:extLst>
          </p:cNvPr>
          <p:cNvGrpSpPr/>
          <p:nvPr/>
        </p:nvGrpSpPr>
        <p:grpSpPr>
          <a:xfrm>
            <a:off x="3788002" y="2155826"/>
            <a:ext cx="2966270" cy="2115414"/>
            <a:chOff x="3025015" y="1781034"/>
            <a:chExt cx="3862061" cy="2754253"/>
          </a:xfrm>
        </p:grpSpPr>
        <p:sp>
          <p:nvSpPr>
            <p:cNvPr id="13" name="テキスト ボックス 12">
              <a:extLst>
                <a:ext uri="{FF2B5EF4-FFF2-40B4-BE49-F238E27FC236}">
                  <a16:creationId xmlns:a16="http://schemas.microsoft.com/office/drawing/2014/main" id="{E36FF609-34D4-E244-B40C-EE13556879DB}"/>
                </a:ext>
              </a:extLst>
            </p:cNvPr>
            <p:cNvSpPr txBox="1"/>
            <p:nvPr/>
          </p:nvSpPr>
          <p:spPr>
            <a:xfrm>
              <a:off x="3646897" y="4189680"/>
              <a:ext cx="2531941" cy="345607"/>
            </a:xfrm>
            <a:prstGeom prst="rect">
              <a:avLst/>
            </a:prstGeom>
          </p:spPr>
          <p:txBody>
            <a:bodyPr wrap="square" rtlCol="0">
              <a:spAutoFit/>
            </a:bodyPr>
            <a:lstStyle/>
            <a:p>
              <a:pPr marL="0" marR="0" indent="0" algn="ctr" defTabSz="1006475" rtl="0" eaLnBrk="1" fontAlgn="base" latinLnBrk="0" hangingPunct="1">
                <a:lnSpc>
                  <a:spcPct val="90000"/>
                </a:lnSpc>
                <a:spcBef>
                  <a:spcPct val="0"/>
                </a:spcBef>
                <a:spcAft>
                  <a:spcPct val="0"/>
                </a:spcAft>
                <a:buClrTx/>
                <a:buSzTx/>
                <a:buFontTx/>
                <a:buNone/>
                <a:tabLst/>
              </a:pPr>
              <a:r>
                <a:rPr kumimoji="1" lang="ja-JP" altLang="en-US" b="1">
                  <a:solidFill>
                    <a:schemeClr val="tx2"/>
                  </a:solidFill>
                  <a:latin typeface="Yu Mincho Demibold" panose="02020400000000000000" pitchFamily="18" charset="-128"/>
                  <a:ea typeface="Yu Mincho Demibold" panose="02020400000000000000" pitchFamily="18" charset="-128"/>
                </a:rPr>
                <a:t>年代</a:t>
              </a:r>
              <a:endParaRPr kumimoji="1" lang="ja-JP" altLang="en-US" b="1" i="0">
                <a:solidFill>
                  <a:schemeClr val="tx2"/>
                </a:solidFill>
                <a:latin typeface="Yu Mincho Demibold" panose="02020400000000000000" pitchFamily="18" charset="-128"/>
                <a:ea typeface="Yu Mincho Demibold" panose="02020400000000000000" pitchFamily="18" charset="-128"/>
              </a:endParaRPr>
            </a:p>
          </p:txBody>
        </p:sp>
        <p:graphicFrame>
          <p:nvGraphicFramePr>
            <p:cNvPr id="16" name="グラフ 15">
              <a:extLst>
                <a:ext uri="{FF2B5EF4-FFF2-40B4-BE49-F238E27FC236}">
                  <a16:creationId xmlns:a16="http://schemas.microsoft.com/office/drawing/2014/main" id="{AB00C547-0BB8-E643-8180-FA8502C245B9}"/>
                </a:ext>
              </a:extLst>
            </p:cNvPr>
            <p:cNvGraphicFramePr/>
            <p:nvPr>
              <p:extLst>
                <p:ext uri="{D42A27DB-BD31-4B8C-83A1-F6EECF244321}">
                  <p14:modId xmlns:p14="http://schemas.microsoft.com/office/powerpoint/2010/main" val="2213733474"/>
                </p:ext>
              </p:extLst>
            </p:nvPr>
          </p:nvGraphicFramePr>
          <p:xfrm>
            <a:off x="3025015" y="1781034"/>
            <a:ext cx="3862061" cy="2408646"/>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9" name="グループ化 8">
            <a:extLst>
              <a:ext uri="{FF2B5EF4-FFF2-40B4-BE49-F238E27FC236}">
                <a16:creationId xmlns:a16="http://schemas.microsoft.com/office/drawing/2014/main" id="{FBDF48E4-97E5-024E-8DE5-441DA117C9B2}"/>
              </a:ext>
            </a:extLst>
          </p:cNvPr>
          <p:cNvGrpSpPr/>
          <p:nvPr/>
        </p:nvGrpSpPr>
        <p:grpSpPr>
          <a:xfrm>
            <a:off x="6885015" y="2137647"/>
            <a:ext cx="2966270" cy="2115413"/>
            <a:chOff x="665163" y="4527851"/>
            <a:chExt cx="3862061" cy="2754252"/>
          </a:xfrm>
        </p:grpSpPr>
        <p:sp>
          <p:nvSpPr>
            <p:cNvPr id="37" name="テキスト ボックス 36">
              <a:extLst>
                <a:ext uri="{FF2B5EF4-FFF2-40B4-BE49-F238E27FC236}">
                  <a16:creationId xmlns:a16="http://schemas.microsoft.com/office/drawing/2014/main" id="{17E799BD-6EC4-CF4E-BD47-D1A3212A005D}"/>
                </a:ext>
              </a:extLst>
            </p:cNvPr>
            <p:cNvSpPr txBox="1"/>
            <p:nvPr/>
          </p:nvSpPr>
          <p:spPr>
            <a:xfrm>
              <a:off x="1296146" y="6936496"/>
              <a:ext cx="2531941" cy="345607"/>
            </a:xfrm>
            <a:prstGeom prst="rect">
              <a:avLst/>
            </a:prstGeom>
          </p:spPr>
          <p:txBody>
            <a:bodyPr wrap="square" rtlCol="0">
              <a:spAutoFit/>
            </a:bodyPr>
            <a:lstStyle/>
            <a:p>
              <a:pPr algn="ctr" defTabSz="1006475" eaLnBrk="1" hangingPunct="1">
                <a:lnSpc>
                  <a:spcPct val="90000"/>
                </a:lnSpc>
              </a:pPr>
              <a:r>
                <a:rPr kumimoji="1" lang="ja-JP" altLang="en-US" b="1">
                  <a:solidFill>
                    <a:schemeClr val="tx2"/>
                  </a:solidFill>
                  <a:latin typeface="Yu Mincho Demibold" panose="02020400000000000000" pitchFamily="18" charset="-128"/>
                  <a:ea typeface="Yu Mincho Demibold" panose="02020400000000000000" pitchFamily="18" charset="-128"/>
                </a:rPr>
                <a:t>職業</a:t>
              </a:r>
              <a:endParaRPr kumimoji="1" lang="ja-JP" altLang="en-US" b="1" i="0">
                <a:solidFill>
                  <a:schemeClr val="tx2"/>
                </a:solidFill>
                <a:latin typeface="Yu Mincho Demibold" panose="02020400000000000000" pitchFamily="18" charset="-128"/>
                <a:ea typeface="Yu Mincho Demibold" panose="02020400000000000000" pitchFamily="18" charset="-128"/>
              </a:endParaRPr>
            </a:p>
          </p:txBody>
        </p:sp>
        <p:graphicFrame>
          <p:nvGraphicFramePr>
            <p:cNvPr id="17" name="グラフ 16">
              <a:extLst>
                <a:ext uri="{FF2B5EF4-FFF2-40B4-BE49-F238E27FC236}">
                  <a16:creationId xmlns:a16="http://schemas.microsoft.com/office/drawing/2014/main" id="{C94572DF-8259-6B46-8A4A-E5F878976C90}"/>
                </a:ext>
              </a:extLst>
            </p:cNvPr>
            <p:cNvGraphicFramePr/>
            <p:nvPr>
              <p:extLst>
                <p:ext uri="{D42A27DB-BD31-4B8C-83A1-F6EECF244321}">
                  <p14:modId xmlns:p14="http://schemas.microsoft.com/office/powerpoint/2010/main" val="523961107"/>
                </p:ext>
              </p:extLst>
            </p:nvPr>
          </p:nvGraphicFramePr>
          <p:xfrm>
            <a:off x="665163" y="4527851"/>
            <a:ext cx="3862061" cy="2408645"/>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8" name="グループ化 7">
            <a:extLst>
              <a:ext uri="{FF2B5EF4-FFF2-40B4-BE49-F238E27FC236}">
                <a16:creationId xmlns:a16="http://schemas.microsoft.com/office/drawing/2014/main" id="{6568CD26-8A6F-B94B-902B-F269C385A860}"/>
              </a:ext>
            </a:extLst>
          </p:cNvPr>
          <p:cNvGrpSpPr/>
          <p:nvPr/>
        </p:nvGrpSpPr>
        <p:grpSpPr>
          <a:xfrm>
            <a:off x="272685" y="4609238"/>
            <a:ext cx="2966270" cy="2115413"/>
            <a:chOff x="6418831" y="1781035"/>
            <a:chExt cx="3862061" cy="2754252"/>
          </a:xfrm>
        </p:grpSpPr>
        <p:sp>
          <p:nvSpPr>
            <p:cNvPr id="18" name="テキスト ボックス 17">
              <a:extLst>
                <a:ext uri="{FF2B5EF4-FFF2-40B4-BE49-F238E27FC236}">
                  <a16:creationId xmlns:a16="http://schemas.microsoft.com/office/drawing/2014/main" id="{EF80F8AF-96B2-7741-B6E7-554ABDC9B586}"/>
                </a:ext>
              </a:extLst>
            </p:cNvPr>
            <p:cNvSpPr txBox="1"/>
            <p:nvPr/>
          </p:nvSpPr>
          <p:spPr>
            <a:xfrm>
              <a:off x="7083891" y="4189680"/>
              <a:ext cx="2531940" cy="345607"/>
            </a:xfrm>
            <a:prstGeom prst="rect">
              <a:avLst/>
            </a:prstGeom>
          </p:spPr>
          <p:txBody>
            <a:bodyPr wrap="square" rtlCol="0">
              <a:spAutoFit/>
            </a:bodyPr>
            <a:lstStyle/>
            <a:p>
              <a:pPr marL="0" marR="0" indent="0" algn="ctr" defTabSz="1006475" rtl="0" eaLnBrk="1" fontAlgn="base" latinLnBrk="0" hangingPunct="1">
                <a:lnSpc>
                  <a:spcPct val="90000"/>
                </a:lnSpc>
                <a:spcBef>
                  <a:spcPct val="0"/>
                </a:spcBef>
                <a:spcAft>
                  <a:spcPct val="0"/>
                </a:spcAft>
                <a:buClrTx/>
                <a:buSzTx/>
                <a:buFontTx/>
                <a:buNone/>
                <a:tabLst/>
              </a:pPr>
              <a:r>
                <a:rPr kumimoji="1" lang="ja-JP" altLang="en-US" b="1">
                  <a:solidFill>
                    <a:schemeClr val="tx2"/>
                  </a:solidFill>
                  <a:latin typeface="Yu Mincho Demibold" panose="02020400000000000000" pitchFamily="18" charset="-128"/>
                  <a:ea typeface="Yu Mincho Demibold" panose="02020400000000000000" pitchFamily="18" charset="-128"/>
                </a:rPr>
                <a:t>個人年収</a:t>
              </a:r>
              <a:endParaRPr kumimoji="1" lang="ja-JP" altLang="en-US" b="1" i="0">
                <a:solidFill>
                  <a:schemeClr val="tx2"/>
                </a:solidFill>
                <a:latin typeface="Yu Mincho Demibold" panose="02020400000000000000" pitchFamily="18" charset="-128"/>
                <a:ea typeface="Yu Mincho Demibold" panose="02020400000000000000" pitchFamily="18" charset="-128"/>
              </a:endParaRPr>
            </a:p>
          </p:txBody>
        </p:sp>
        <p:graphicFrame>
          <p:nvGraphicFramePr>
            <p:cNvPr id="20" name="グラフ 19">
              <a:extLst>
                <a:ext uri="{FF2B5EF4-FFF2-40B4-BE49-F238E27FC236}">
                  <a16:creationId xmlns:a16="http://schemas.microsoft.com/office/drawing/2014/main" id="{96526DB2-0794-0E47-B6D3-E0AE70B887AF}"/>
                </a:ext>
              </a:extLst>
            </p:cNvPr>
            <p:cNvGraphicFramePr/>
            <p:nvPr>
              <p:extLst>
                <p:ext uri="{D42A27DB-BD31-4B8C-83A1-F6EECF244321}">
                  <p14:modId xmlns:p14="http://schemas.microsoft.com/office/powerpoint/2010/main" val="672211977"/>
                </p:ext>
              </p:extLst>
            </p:nvPr>
          </p:nvGraphicFramePr>
          <p:xfrm>
            <a:off x="6418831" y="1781035"/>
            <a:ext cx="3862061" cy="2408644"/>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10" name="グループ化 9">
            <a:extLst>
              <a:ext uri="{FF2B5EF4-FFF2-40B4-BE49-F238E27FC236}">
                <a16:creationId xmlns:a16="http://schemas.microsoft.com/office/drawing/2014/main" id="{A2278C16-E0CD-654C-82EE-85D282550C80}"/>
              </a:ext>
            </a:extLst>
          </p:cNvPr>
          <p:cNvGrpSpPr/>
          <p:nvPr/>
        </p:nvGrpSpPr>
        <p:grpSpPr>
          <a:xfrm>
            <a:off x="3788002" y="4609238"/>
            <a:ext cx="2966270" cy="2115413"/>
            <a:chOff x="3981724" y="4527851"/>
            <a:chExt cx="3862061" cy="2754252"/>
          </a:xfrm>
        </p:grpSpPr>
        <p:sp>
          <p:nvSpPr>
            <p:cNvPr id="21" name="テキスト ボックス 20">
              <a:extLst>
                <a:ext uri="{FF2B5EF4-FFF2-40B4-BE49-F238E27FC236}">
                  <a16:creationId xmlns:a16="http://schemas.microsoft.com/office/drawing/2014/main" id="{4A60E207-2A79-D24D-AFF4-39901705B872}"/>
                </a:ext>
              </a:extLst>
            </p:cNvPr>
            <p:cNvSpPr txBox="1"/>
            <p:nvPr/>
          </p:nvSpPr>
          <p:spPr>
            <a:xfrm>
              <a:off x="4612707" y="6936496"/>
              <a:ext cx="2531941" cy="345607"/>
            </a:xfrm>
            <a:prstGeom prst="rect">
              <a:avLst/>
            </a:prstGeom>
          </p:spPr>
          <p:txBody>
            <a:bodyPr wrap="square" rtlCol="0">
              <a:spAutoFit/>
            </a:bodyPr>
            <a:lstStyle/>
            <a:p>
              <a:pPr algn="ctr" defTabSz="1006475" eaLnBrk="1" hangingPunct="1">
                <a:lnSpc>
                  <a:spcPct val="90000"/>
                </a:lnSpc>
              </a:pPr>
              <a:r>
                <a:rPr kumimoji="1" lang="ja-JP" altLang="en-US" b="1">
                  <a:solidFill>
                    <a:schemeClr val="tx2"/>
                  </a:solidFill>
                  <a:latin typeface="Yu Mincho Demibold" panose="02020400000000000000" pitchFamily="18" charset="-128"/>
                  <a:ea typeface="Yu Mincho Demibold" panose="02020400000000000000" pitchFamily="18" charset="-128"/>
                </a:rPr>
                <a:t>世帯金融資産</a:t>
              </a:r>
              <a:endParaRPr kumimoji="1" lang="ja-JP" altLang="en-US" b="1" i="0">
                <a:solidFill>
                  <a:schemeClr val="tx2"/>
                </a:solidFill>
                <a:latin typeface="Yu Mincho Demibold" panose="02020400000000000000" pitchFamily="18" charset="-128"/>
                <a:ea typeface="Yu Mincho Demibold" panose="02020400000000000000" pitchFamily="18" charset="-128"/>
              </a:endParaRPr>
            </a:p>
          </p:txBody>
        </p:sp>
        <p:graphicFrame>
          <p:nvGraphicFramePr>
            <p:cNvPr id="23" name="グラフ 22">
              <a:extLst>
                <a:ext uri="{FF2B5EF4-FFF2-40B4-BE49-F238E27FC236}">
                  <a16:creationId xmlns:a16="http://schemas.microsoft.com/office/drawing/2014/main" id="{CA43A253-30D5-5047-9EFC-C5879576B0A8}"/>
                </a:ext>
              </a:extLst>
            </p:cNvPr>
            <p:cNvGraphicFramePr/>
            <p:nvPr>
              <p:extLst>
                <p:ext uri="{D42A27DB-BD31-4B8C-83A1-F6EECF244321}">
                  <p14:modId xmlns:p14="http://schemas.microsoft.com/office/powerpoint/2010/main" val="3766842100"/>
                </p:ext>
              </p:extLst>
            </p:nvPr>
          </p:nvGraphicFramePr>
          <p:xfrm>
            <a:off x="3981724" y="4527851"/>
            <a:ext cx="3862061" cy="2408645"/>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11" name="グループ化 10">
            <a:extLst>
              <a:ext uri="{FF2B5EF4-FFF2-40B4-BE49-F238E27FC236}">
                <a16:creationId xmlns:a16="http://schemas.microsoft.com/office/drawing/2014/main" id="{77C96016-1567-8141-873E-60BDBBB126A0}"/>
              </a:ext>
            </a:extLst>
          </p:cNvPr>
          <p:cNvGrpSpPr/>
          <p:nvPr/>
        </p:nvGrpSpPr>
        <p:grpSpPr>
          <a:xfrm>
            <a:off x="6885015" y="4609237"/>
            <a:ext cx="2966269" cy="2225233"/>
            <a:chOff x="6887484" y="4522534"/>
            <a:chExt cx="3862061" cy="2897236"/>
          </a:xfrm>
        </p:grpSpPr>
        <p:sp>
          <p:nvSpPr>
            <p:cNvPr id="24" name="テキスト ボックス 23">
              <a:extLst>
                <a:ext uri="{FF2B5EF4-FFF2-40B4-BE49-F238E27FC236}">
                  <a16:creationId xmlns:a16="http://schemas.microsoft.com/office/drawing/2014/main" id="{2738FF82-4F0C-2F47-A3AD-05BA81D827D0}"/>
                </a:ext>
              </a:extLst>
            </p:cNvPr>
            <p:cNvSpPr txBox="1"/>
            <p:nvPr/>
          </p:nvSpPr>
          <p:spPr>
            <a:xfrm>
              <a:off x="7518467" y="6936496"/>
              <a:ext cx="2531941" cy="483274"/>
            </a:xfrm>
            <a:prstGeom prst="rect">
              <a:avLst/>
            </a:prstGeom>
          </p:spPr>
          <p:txBody>
            <a:bodyPr wrap="square" rtlCol="0">
              <a:spAutoFit/>
            </a:bodyPr>
            <a:lstStyle/>
            <a:p>
              <a:pPr algn="ctr" defTabSz="1006475" eaLnBrk="1" hangingPunct="1">
                <a:lnSpc>
                  <a:spcPct val="90000"/>
                </a:lnSpc>
              </a:pPr>
              <a:r>
                <a:rPr kumimoji="1" lang="ja-JP" altLang="en-US" sz="1400" b="1">
                  <a:solidFill>
                    <a:schemeClr val="tx2"/>
                  </a:solidFill>
                  <a:latin typeface="Yu Mincho Demibold" panose="02020400000000000000" pitchFamily="18" charset="-128"/>
                  <a:ea typeface="Yu Mincho Demibold" panose="02020400000000000000" pitchFamily="18" charset="-128"/>
                </a:rPr>
                <a:t>ソフトウェア導入</a:t>
              </a:r>
            </a:p>
            <a:p>
              <a:pPr algn="ctr" defTabSz="1006475" eaLnBrk="1" hangingPunct="1">
                <a:lnSpc>
                  <a:spcPct val="90000"/>
                </a:lnSpc>
              </a:pPr>
              <a:r>
                <a:rPr kumimoji="1" lang="ja-JP" altLang="en-US" sz="1400" b="1">
                  <a:solidFill>
                    <a:schemeClr val="tx2"/>
                  </a:solidFill>
                  <a:latin typeface="Yu Mincho Demibold" panose="02020400000000000000" pitchFamily="18" charset="-128"/>
                  <a:ea typeface="Yu Mincho Demibold" panose="02020400000000000000" pitchFamily="18" charset="-128"/>
                </a:rPr>
                <a:t>意思決定権</a:t>
              </a:r>
            </a:p>
          </p:txBody>
        </p:sp>
        <p:graphicFrame>
          <p:nvGraphicFramePr>
            <p:cNvPr id="26" name="グラフ 25">
              <a:extLst>
                <a:ext uri="{FF2B5EF4-FFF2-40B4-BE49-F238E27FC236}">
                  <a16:creationId xmlns:a16="http://schemas.microsoft.com/office/drawing/2014/main" id="{65CAFD04-915E-9740-98CD-AA4E9E16DA40}"/>
                </a:ext>
              </a:extLst>
            </p:cNvPr>
            <p:cNvGraphicFramePr/>
            <p:nvPr>
              <p:extLst>
                <p:ext uri="{D42A27DB-BD31-4B8C-83A1-F6EECF244321}">
                  <p14:modId xmlns:p14="http://schemas.microsoft.com/office/powerpoint/2010/main" val="155974820"/>
                </p:ext>
              </p:extLst>
            </p:nvPr>
          </p:nvGraphicFramePr>
          <p:xfrm>
            <a:off x="6887484" y="4522534"/>
            <a:ext cx="3862061" cy="2408645"/>
          </p:xfrm>
          <a:graphic>
            <a:graphicData uri="http://schemas.openxmlformats.org/drawingml/2006/chart">
              <c:chart xmlns:c="http://schemas.openxmlformats.org/drawingml/2006/chart" xmlns:r="http://schemas.openxmlformats.org/officeDocument/2006/relationships" r:id="rId7"/>
            </a:graphicData>
          </a:graphic>
        </p:graphicFrame>
      </p:grpSp>
      <p:sp>
        <p:nvSpPr>
          <p:cNvPr id="30" name="テキスト ボックス 29">
            <a:extLst>
              <a:ext uri="{FF2B5EF4-FFF2-40B4-BE49-F238E27FC236}">
                <a16:creationId xmlns:a16="http://schemas.microsoft.com/office/drawing/2014/main" id="{A842E7B8-4EE6-8B41-841F-E26CD487A1A9}"/>
              </a:ext>
            </a:extLst>
          </p:cNvPr>
          <p:cNvSpPr txBox="1"/>
          <p:nvPr/>
        </p:nvSpPr>
        <p:spPr>
          <a:xfrm>
            <a:off x="638252" y="6911549"/>
            <a:ext cx="5605217" cy="578620"/>
          </a:xfrm>
          <a:prstGeom prst="rect">
            <a:avLst/>
          </a:prstGeom>
        </p:spPr>
        <p:txBody>
          <a:bodyPr wrap="square" rtlCol="0">
            <a:spAutoFit/>
          </a:bodyPr>
          <a:lstStyle/>
          <a:p>
            <a:pPr marL="0" marR="0" indent="0" defTabSz="1006475" rtl="0" eaLnBrk="1" fontAlgn="base" latinLnBrk="0" hangingPunct="1">
              <a:lnSpc>
                <a:spcPct val="90000"/>
              </a:lnSpc>
              <a:spcBef>
                <a:spcPct val="0"/>
              </a:spcBef>
              <a:spcAft>
                <a:spcPct val="0"/>
              </a:spcAft>
              <a:buClrTx/>
              <a:buSzTx/>
              <a:buFontTx/>
              <a:buNone/>
              <a:tabLst/>
            </a:pPr>
            <a:r>
              <a:rPr kumimoji="1" lang="ja-JP" altLang="en-US" sz="700" i="0" dirty="0">
                <a:solidFill>
                  <a:schemeClr val="tx1">
                    <a:lumMod val="60000"/>
                    <a:lumOff val="40000"/>
                  </a:schemeClr>
                </a:solidFill>
                <a:latin typeface="Yu Mincho Demibold" panose="02020400000000000000" pitchFamily="18" charset="-128"/>
                <a:ea typeface="Yu Mincho Demibold" panose="02020400000000000000" pitchFamily="18" charset="-128"/>
              </a:rPr>
              <a:t>マクロミルアンケートによるゴルフユーザー調査</a:t>
            </a:r>
            <a:r>
              <a:rPr kumimoji="1" lang="en-US" altLang="ja-JP" sz="700" i="0" dirty="0">
                <a:solidFill>
                  <a:schemeClr val="tx1">
                    <a:lumMod val="60000"/>
                    <a:lumOff val="40000"/>
                  </a:schemeClr>
                </a:solidFill>
                <a:latin typeface="Yu Mincho Demibold" panose="02020400000000000000" pitchFamily="18" charset="-128"/>
                <a:ea typeface="Yu Mincho Demibold" panose="02020400000000000000" pitchFamily="18" charset="-128"/>
              </a:rPr>
              <a:t>, n=561, 2022</a:t>
            </a:r>
            <a:r>
              <a:rPr kumimoji="1" lang="ja-JP" altLang="en-US" sz="700" i="0" dirty="0">
                <a:solidFill>
                  <a:schemeClr val="tx1">
                    <a:lumMod val="60000"/>
                    <a:lumOff val="40000"/>
                  </a:schemeClr>
                </a:solidFill>
                <a:latin typeface="Yu Mincho Demibold" panose="02020400000000000000" pitchFamily="18" charset="-128"/>
                <a:ea typeface="Yu Mincho Demibold" panose="02020400000000000000" pitchFamily="18" charset="-128"/>
              </a:rPr>
              <a:t>年</a:t>
            </a:r>
            <a:r>
              <a:rPr kumimoji="1" lang="en-US" altLang="ja-JP" sz="700" dirty="0">
                <a:solidFill>
                  <a:schemeClr val="tx1">
                    <a:lumMod val="60000"/>
                    <a:lumOff val="40000"/>
                  </a:schemeClr>
                </a:solidFill>
                <a:latin typeface="Yu Mincho Demibold" panose="02020400000000000000" pitchFamily="18" charset="-128"/>
                <a:ea typeface="Yu Mincho Demibold" panose="02020400000000000000" pitchFamily="18" charset="-128"/>
              </a:rPr>
              <a:t>8</a:t>
            </a:r>
            <a:r>
              <a:rPr kumimoji="1" lang="ja-JP" altLang="en-US" sz="700" i="0" dirty="0">
                <a:solidFill>
                  <a:schemeClr val="tx1">
                    <a:lumMod val="60000"/>
                    <a:lumOff val="40000"/>
                  </a:schemeClr>
                </a:solidFill>
                <a:latin typeface="Yu Mincho Demibold" panose="02020400000000000000" pitchFamily="18" charset="-128"/>
                <a:ea typeface="Yu Mincho Demibold" panose="02020400000000000000" pitchFamily="18" charset="-128"/>
              </a:rPr>
              <a:t>月　</a:t>
            </a:r>
          </a:p>
          <a:p>
            <a:pPr marL="0" marR="0" indent="0" defTabSz="1006475" rtl="0" eaLnBrk="1" fontAlgn="base" latinLnBrk="0" hangingPunct="1">
              <a:lnSpc>
                <a:spcPct val="90000"/>
              </a:lnSpc>
              <a:spcBef>
                <a:spcPct val="0"/>
              </a:spcBef>
              <a:spcAft>
                <a:spcPct val="0"/>
              </a:spcAft>
              <a:buClrTx/>
              <a:buSzTx/>
              <a:buFontTx/>
              <a:buNone/>
              <a:tabLst/>
            </a:pPr>
            <a:r>
              <a:rPr kumimoji="1" lang="ja-JP" altLang="en-US" sz="700" i="0" dirty="0">
                <a:solidFill>
                  <a:schemeClr val="tx1">
                    <a:lumMod val="60000"/>
                    <a:lumOff val="40000"/>
                  </a:schemeClr>
                </a:solidFill>
                <a:latin typeface="Yu Mincho Demibold" panose="02020400000000000000" pitchFamily="18" charset="-128"/>
                <a:ea typeface="Yu Mincho Demibold" panose="02020400000000000000" pitchFamily="18" charset="-128"/>
              </a:rPr>
              <a:t>対象</a:t>
            </a:r>
            <a:r>
              <a:rPr kumimoji="1" lang="en-US" altLang="ja-JP" sz="700" i="0" dirty="0">
                <a:solidFill>
                  <a:schemeClr val="tx1">
                    <a:lumMod val="60000"/>
                    <a:lumOff val="40000"/>
                  </a:schemeClr>
                </a:solidFill>
                <a:latin typeface="Yu Mincho Demibold" panose="02020400000000000000" pitchFamily="18" charset="-128"/>
                <a:ea typeface="Yu Mincho Demibold" panose="02020400000000000000" pitchFamily="18" charset="-128"/>
              </a:rPr>
              <a:t>: </a:t>
            </a:r>
            <a:r>
              <a:rPr kumimoji="1" lang="ja-JP" altLang="en-US" sz="700" i="0" dirty="0">
                <a:solidFill>
                  <a:schemeClr val="tx1">
                    <a:lumMod val="60000"/>
                    <a:lumOff val="40000"/>
                  </a:schemeClr>
                </a:solidFill>
                <a:latin typeface="Yu Mincho Demibold" panose="02020400000000000000" pitchFamily="18" charset="-128"/>
                <a:ea typeface="Yu Mincho Demibold" panose="02020400000000000000" pitchFamily="18" charset="-128"/>
              </a:rPr>
              <a:t>東京都、神奈川県、埼玉県、千葉県在住</a:t>
            </a:r>
            <a:endParaRPr kumimoji="1" lang="en-US" altLang="ja-JP" sz="700" i="0" dirty="0">
              <a:solidFill>
                <a:schemeClr val="tx1">
                  <a:lumMod val="60000"/>
                  <a:lumOff val="40000"/>
                </a:schemeClr>
              </a:solidFill>
              <a:latin typeface="Yu Mincho Demibold" panose="02020400000000000000" pitchFamily="18" charset="-128"/>
              <a:ea typeface="Yu Mincho Demibold" panose="02020400000000000000" pitchFamily="18" charset="-128"/>
            </a:endParaRPr>
          </a:p>
          <a:p>
            <a:pPr marL="0" marR="0" indent="0" defTabSz="1006475" rtl="0" eaLnBrk="1" fontAlgn="base" latinLnBrk="0" hangingPunct="1">
              <a:lnSpc>
                <a:spcPct val="90000"/>
              </a:lnSpc>
              <a:spcBef>
                <a:spcPct val="0"/>
              </a:spcBef>
              <a:spcAft>
                <a:spcPct val="0"/>
              </a:spcAft>
              <a:buClrTx/>
              <a:buSzTx/>
              <a:buFontTx/>
              <a:buNone/>
              <a:tabLst/>
            </a:pPr>
            <a:r>
              <a:rPr kumimoji="1" lang="ja-JP" altLang="en-US" sz="700" dirty="0">
                <a:solidFill>
                  <a:schemeClr val="tx1">
                    <a:lumMod val="60000"/>
                    <a:lumOff val="40000"/>
                  </a:schemeClr>
                </a:solidFill>
                <a:latin typeface="Yu Mincho Demibold" panose="02020400000000000000" pitchFamily="18" charset="-128"/>
                <a:ea typeface="Yu Mincho Demibold" panose="02020400000000000000" pitchFamily="18" charset="-128"/>
              </a:rPr>
              <a:t>　　  </a:t>
            </a:r>
            <a:r>
              <a:rPr kumimoji="1" lang="ja-JP" altLang="en-US" sz="700" i="0" dirty="0">
                <a:solidFill>
                  <a:schemeClr val="tx1">
                    <a:lumMod val="60000"/>
                    <a:lumOff val="40000"/>
                  </a:schemeClr>
                </a:solidFill>
                <a:latin typeface="Yu Mincho Demibold" panose="02020400000000000000" pitchFamily="18" charset="-128"/>
                <a:ea typeface="Yu Mincho Demibold" panose="02020400000000000000" pitchFamily="18" charset="-128"/>
              </a:rPr>
              <a:t>直近半年間に自分でお金を払ってゴルフをした</a:t>
            </a:r>
            <a:r>
              <a:rPr kumimoji="1" lang="en-US" altLang="ja-JP" sz="700" i="0" dirty="0">
                <a:solidFill>
                  <a:schemeClr val="tx1">
                    <a:lumMod val="60000"/>
                    <a:lumOff val="40000"/>
                  </a:schemeClr>
                </a:solidFill>
                <a:latin typeface="Yu Mincho Demibold" panose="02020400000000000000" pitchFamily="18" charset="-128"/>
                <a:ea typeface="Yu Mincho Demibold" panose="02020400000000000000" pitchFamily="18" charset="-128"/>
              </a:rPr>
              <a:t>20</a:t>
            </a:r>
            <a:r>
              <a:rPr kumimoji="1" lang="ja-JP" altLang="en-US" sz="700" i="0" dirty="0">
                <a:solidFill>
                  <a:schemeClr val="tx1">
                    <a:lumMod val="60000"/>
                    <a:lumOff val="40000"/>
                  </a:schemeClr>
                </a:solidFill>
                <a:latin typeface="Yu Mincho Demibold" panose="02020400000000000000" pitchFamily="18" charset="-128"/>
                <a:ea typeface="Yu Mincho Demibold" panose="02020400000000000000" pitchFamily="18" charset="-128"/>
              </a:rPr>
              <a:t>歳以上の男女</a:t>
            </a:r>
            <a:endParaRPr kumimoji="1" lang="en-US" altLang="ja-JP" sz="700" i="0" dirty="0">
              <a:solidFill>
                <a:schemeClr val="tx1">
                  <a:lumMod val="60000"/>
                  <a:lumOff val="40000"/>
                </a:schemeClr>
              </a:solidFill>
              <a:latin typeface="Yu Mincho Demibold" panose="02020400000000000000" pitchFamily="18" charset="-128"/>
              <a:ea typeface="Yu Mincho Demibold" panose="02020400000000000000" pitchFamily="18" charset="-128"/>
            </a:endParaRPr>
          </a:p>
          <a:p>
            <a:pPr marL="0" marR="0" indent="0" defTabSz="1006475" rtl="0" eaLnBrk="1" fontAlgn="base" latinLnBrk="0" hangingPunct="1">
              <a:lnSpc>
                <a:spcPct val="90000"/>
              </a:lnSpc>
              <a:spcBef>
                <a:spcPct val="0"/>
              </a:spcBef>
              <a:spcAft>
                <a:spcPct val="0"/>
              </a:spcAft>
              <a:buClrTx/>
              <a:buSzTx/>
              <a:buFontTx/>
              <a:buNone/>
              <a:tabLst/>
            </a:pPr>
            <a:r>
              <a:rPr kumimoji="1" lang="ja-JP" altLang="en-US" sz="700" i="0" dirty="0">
                <a:solidFill>
                  <a:schemeClr val="tx1">
                    <a:lumMod val="60000"/>
                    <a:lumOff val="40000"/>
                  </a:schemeClr>
                </a:solidFill>
                <a:latin typeface="Yu Mincho Demibold" panose="02020400000000000000" pitchFamily="18" charset="-128"/>
                <a:ea typeface="Yu Mincho Demibold" panose="02020400000000000000" pitchFamily="18" charset="-128"/>
              </a:rPr>
              <a:t>期間</a:t>
            </a:r>
            <a:r>
              <a:rPr kumimoji="1" lang="en-US" altLang="ja-JP" sz="700" i="0" dirty="0">
                <a:solidFill>
                  <a:schemeClr val="tx1">
                    <a:lumMod val="60000"/>
                    <a:lumOff val="40000"/>
                  </a:schemeClr>
                </a:solidFill>
                <a:latin typeface="Yu Mincho Demibold" panose="02020400000000000000" pitchFamily="18" charset="-128"/>
                <a:ea typeface="Yu Mincho Demibold" panose="02020400000000000000" pitchFamily="18" charset="-128"/>
              </a:rPr>
              <a:t>: 2022</a:t>
            </a:r>
            <a:r>
              <a:rPr kumimoji="1" lang="ja-JP" altLang="en-US" sz="700" i="0" dirty="0">
                <a:solidFill>
                  <a:schemeClr val="tx1">
                    <a:lumMod val="60000"/>
                    <a:lumOff val="40000"/>
                  </a:schemeClr>
                </a:solidFill>
                <a:latin typeface="Yu Mincho Demibold" panose="02020400000000000000" pitchFamily="18" charset="-128"/>
                <a:ea typeface="Yu Mincho Demibold" panose="02020400000000000000" pitchFamily="18" charset="-128"/>
              </a:rPr>
              <a:t>年</a:t>
            </a:r>
            <a:r>
              <a:rPr kumimoji="1" lang="en-US" altLang="ja-JP" sz="700" dirty="0">
                <a:solidFill>
                  <a:schemeClr val="tx1">
                    <a:lumMod val="60000"/>
                    <a:lumOff val="40000"/>
                  </a:schemeClr>
                </a:solidFill>
                <a:latin typeface="Yu Mincho Demibold" panose="02020400000000000000" pitchFamily="18" charset="-128"/>
                <a:ea typeface="Yu Mincho Demibold" panose="02020400000000000000" pitchFamily="18" charset="-128"/>
              </a:rPr>
              <a:t>7</a:t>
            </a:r>
            <a:r>
              <a:rPr kumimoji="1" lang="ja-JP" altLang="en-US" sz="700" i="0" dirty="0">
                <a:solidFill>
                  <a:schemeClr val="tx1">
                    <a:lumMod val="60000"/>
                    <a:lumOff val="40000"/>
                  </a:schemeClr>
                </a:solidFill>
                <a:latin typeface="Yu Mincho Demibold" panose="02020400000000000000" pitchFamily="18" charset="-128"/>
                <a:ea typeface="Yu Mincho Demibold" panose="02020400000000000000" pitchFamily="18" charset="-128"/>
              </a:rPr>
              <a:t>月</a:t>
            </a:r>
            <a:r>
              <a:rPr kumimoji="1" lang="en-US" altLang="ja-JP" sz="700" dirty="0">
                <a:solidFill>
                  <a:schemeClr val="tx1">
                    <a:lumMod val="60000"/>
                    <a:lumOff val="40000"/>
                  </a:schemeClr>
                </a:solidFill>
                <a:latin typeface="Yu Mincho Demibold" panose="02020400000000000000" pitchFamily="18" charset="-128"/>
                <a:ea typeface="Yu Mincho Demibold" panose="02020400000000000000" pitchFamily="18" charset="-128"/>
              </a:rPr>
              <a:t>27</a:t>
            </a:r>
            <a:r>
              <a:rPr kumimoji="1" lang="ja-JP" altLang="en-US" sz="700" i="0" dirty="0">
                <a:solidFill>
                  <a:schemeClr val="tx1">
                    <a:lumMod val="60000"/>
                    <a:lumOff val="40000"/>
                  </a:schemeClr>
                </a:solidFill>
                <a:latin typeface="Yu Mincho Demibold" panose="02020400000000000000" pitchFamily="18" charset="-128"/>
                <a:ea typeface="Yu Mincho Demibold" panose="02020400000000000000" pitchFamily="18" charset="-128"/>
              </a:rPr>
              <a:t>日</a:t>
            </a:r>
            <a:r>
              <a:rPr kumimoji="1" lang="en-US" altLang="ja-JP" sz="700" i="0" dirty="0">
                <a:solidFill>
                  <a:schemeClr val="tx1">
                    <a:lumMod val="60000"/>
                    <a:lumOff val="40000"/>
                  </a:schemeClr>
                </a:solidFill>
                <a:latin typeface="Yu Mincho Demibold" panose="02020400000000000000" pitchFamily="18" charset="-128"/>
                <a:ea typeface="Yu Mincho Demibold" panose="02020400000000000000" pitchFamily="18" charset="-128"/>
              </a:rPr>
              <a:t>〜8</a:t>
            </a:r>
            <a:r>
              <a:rPr kumimoji="1" lang="ja-JP" altLang="en-US" sz="700" i="0" dirty="0">
                <a:solidFill>
                  <a:schemeClr val="tx1">
                    <a:lumMod val="60000"/>
                    <a:lumOff val="40000"/>
                  </a:schemeClr>
                </a:solidFill>
                <a:latin typeface="Yu Mincho Demibold" panose="02020400000000000000" pitchFamily="18" charset="-128"/>
                <a:ea typeface="Yu Mincho Demibold" panose="02020400000000000000" pitchFamily="18" charset="-128"/>
              </a:rPr>
              <a:t>月</a:t>
            </a:r>
            <a:r>
              <a:rPr kumimoji="1" lang="en-US" altLang="ja-JP" sz="700" i="0" dirty="0">
                <a:solidFill>
                  <a:schemeClr val="tx1">
                    <a:lumMod val="60000"/>
                    <a:lumOff val="40000"/>
                  </a:schemeClr>
                </a:solidFill>
                <a:latin typeface="Yu Mincho Demibold" panose="02020400000000000000" pitchFamily="18" charset="-128"/>
                <a:ea typeface="Yu Mincho Demibold" panose="02020400000000000000" pitchFamily="18" charset="-128"/>
              </a:rPr>
              <a:t>1</a:t>
            </a:r>
            <a:r>
              <a:rPr kumimoji="1" lang="ja-JP" altLang="en-US" sz="700" i="0" dirty="0">
                <a:solidFill>
                  <a:schemeClr val="tx1">
                    <a:lumMod val="60000"/>
                    <a:lumOff val="40000"/>
                  </a:schemeClr>
                </a:solidFill>
                <a:latin typeface="Yu Mincho Demibold" panose="02020400000000000000" pitchFamily="18" charset="-128"/>
                <a:ea typeface="Yu Mincho Demibold" panose="02020400000000000000" pitchFamily="18" charset="-128"/>
              </a:rPr>
              <a:t>日。</a:t>
            </a:r>
          </a:p>
          <a:p>
            <a:pPr marL="0" marR="0" indent="0" defTabSz="1006475" rtl="0" eaLnBrk="1" fontAlgn="base" latinLnBrk="0" hangingPunct="1">
              <a:lnSpc>
                <a:spcPct val="90000"/>
              </a:lnSpc>
              <a:spcBef>
                <a:spcPct val="0"/>
              </a:spcBef>
              <a:spcAft>
                <a:spcPct val="0"/>
              </a:spcAft>
              <a:buClrTx/>
              <a:buSzTx/>
              <a:buFontTx/>
              <a:buNone/>
              <a:tabLst/>
            </a:pPr>
            <a:r>
              <a:rPr kumimoji="1" lang="ja-JP" altLang="en-US" sz="700" i="0" dirty="0">
                <a:solidFill>
                  <a:schemeClr val="tx1">
                    <a:lumMod val="60000"/>
                    <a:lumOff val="40000"/>
                  </a:schemeClr>
                </a:solidFill>
                <a:latin typeface="Yu Mincho Demibold" panose="02020400000000000000" pitchFamily="18" charset="-128"/>
                <a:ea typeface="Yu Mincho Demibold" panose="02020400000000000000" pitchFamily="18" charset="-128"/>
              </a:rPr>
              <a:t>手法</a:t>
            </a:r>
            <a:r>
              <a:rPr kumimoji="1" lang="en-US" altLang="ja-JP" sz="700" i="0" dirty="0">
                <a:solidFill>
                  <a:schemeClr val="tx1">
                    <a:lumMod val="60000"/>
                    <a:lumOff val="40000"/>
                  </a:schemeClr>
                </a:solidFill>
                <a:latin typeface="Yu Mincho Demibold" panose="02020400000000000000" pitchFamily="18" charset="-128"/>
                <a:ea typeface="Yu Mincho Demibold" panose="02020400000000000000" pitchFamily="18" charset="-128"/>
              </a:rPr>
              <a:t>: </a:t>
            </a:r>
            <a:r>
              <a:rPr kumimoji="1" lang="ja-JP" altLang="en-US" sz="700" i="0" dirty="0">
                <a:solidFill>
                  <a:schemeClr val="tx1">
                    <a:lumMod val="60000"/>
                    <a:lumOff val="40000"/>
                  </a:schemeClr>
                </a:solidFill>
                <a:latin typeface="Yu Mincho Demibold" panose="02020400000000000000" pitchFamily="18" charset="-128"/>
                <a:ea typeface="Yu Mincho Demibold" panose="02020400000000000000" pitchFamily="18" charset="-128"/>
              </a:rPr>
              <a:t>インターネット調査</a:t>
            </a:r>
          </a:p>
        </p:txBody>
      </p:sp>
      <p:grpSp>
        <p:nvGrpSpPr>
          <p:cNvPr id="43" name="グループ化 42">
            <a:extLst>
              <a:ext uri="{FF2B5EF4-FFF2-40B4-BE49-F238E27FC236}">
                <a16:creationId xmlns:a16="http://schemas.microsoft.com/office/drawing/2014/main" id="{CE50904B-4588-884D-900C-3BF342684163}"/>
              </a:ext>
            </a:extLst>
          </p:cNvPr>
          <p:cNvGrpSpPr/>
          <p:nvPr/>
        </p:nvGrpSpPr>
        <p:grpSpPr>
          <a:xfrm>
            <a:off x="8920195" y="3656667"/>
            <a:ext cx="1077223" cy="632932"/>
            <a:chOff x="9044186" y="3987627"/>
            <a:chExt cx="1077223" cy="632932"/>
          </a:xfrm>
        </p:grpSpPr>
        <p:sp>
          <p:nvSpPr>
            <p:cNvPr id="42" name="四角形吹き出し 41">
              <a:extLst>
                <a:ext uri="{FF2B5EF4-FFF2-40B4-BE49-F238E27FC236}">
                  <a16:creationId xmlns:a16="http://schemas.microsoft.com/office/drawing/2014/main" id="{34958629-EF32-6641-A977-440F4944F532}"/>
                </a:ext>
              </a:extLst>
            </p:cNvPr>
            <p:cNvSpPr/>
            <p:nvPr/>
          </p:nvSpPr>
          <p:spPr>
            <a:xfrm>
              <a:off x="9044186" y="3987627"/>
              <a:ext cx="1046608" cy="606204"/>
            </a:xfrm>
            <a:prstGeom prst="wedgeRectCallout">
              <a:avLst>
                <a:gd name="adj1" fmla="val -57386"/>
                <a:gd name="adj2" fmla="val -130199"/>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endParaRPr kumimoji="1" lang="ja-JP" altLang="en-US" sz="2115"/>
            </a:p>
          </p:txBody>
        </p:sp>
        <p:sp>
          <p:nvSpPr>
            <p:cNvPr id="34" name="テキスト ボックス 33">
              <a:extLst>
                <a:ext uri="{FF2B5EF4-FFF2-40B4-BE49-F238E27FC236}">
                  <a16:creationId xmlns:a16="http://schemas.microsoft.com/office/drawing/2014/main" id="{115C0959-1658-1049-91C7-242A8ABD769A}"/>
                </a:ext>
              </a:extLst>
            </p:cNvPr>
            <p:cNvSpPr txBox="1"/>
            <p:nvPr/>
          </p:nvSpPr>
          <p:spPr>
            <a:xfrm>
              <a:off x="9253170" y="4120166"/>
              <a:ext cx="868239" cy="500393"/>
            </a:xfrm>
            <a:prstGeom prst="rect">
              <a:avLst/>
            </a:prstGeom>
          </p:spPr>
          <p:txBody>
            <a:bodyPr wrap="square" rtlCol="0">
              <a:spAutoFit/>
            </a:bodyPr>
            <a:lstStyle/>
            <a:p>
              <a:pPr marL="0" marR="0" indent="0" algn="ctr" defTabSz="1006475" rtl="0" eaLnBrk="1" fontAlgn="base" latinLnBrk="0" hangingPunct="1">
                <a:lnSpc>
                  <a:spcPct val="90000"/>
                </a:lnSpc>
                <a:spcBef>
                  <a:spcPct val="0"/>
                </a:spcBef>
                <a:spcAft>
                  <a:spcPct val="0"/>
                </a:spcAft>
                <a:buClrTx/>
                <a:buSzTx/>
                <a:buFontTx/>
                <a:buNone/>
                <a:tabLst/>
              </a:pPr>
              <a:r>
                <a:rPr kumimoji="1" lang="en-US" altLang="ja-JP" sz="2900" b="1" dirty="0">
                  <a:solidFill>
                    <a:schemeClr val="accent4">
                      <a:lumMod val="50000"/>
                    </a:schemeClr>
                  </a:solidFill>
                  <a:latin typeface="Yu Mincho Demibold" panose="02020400000000000000" pitchFamily="18" charset="-128"/>
                  <a:ea typeface="Yu Mincho Demibold" panose="02020400000000000000" pitchFamily="18" charset="-128"/>
                </a:rPr>
                <a:t>26</a:t>
              </a:r>
              <a:r>
                <a:rPr kumimoji="1" lang="en-US" altLang="ja-JP" sz="1600" b="1" i="0" dirty="0">
                  <a:solidFill>
                    <a:schemeClr val="accent4">
                      <a:lumMod val="50000"/>
                    </a:schemeClr>
                  </a:solidFill>
                  <a:latin typeface="Yu Mincho Demibold" panose="02020400000000000000" pitchFamily="18" charset="-128"/>
                  <a:ea typeface="Yu Mincho Demibold" panose="02020400000000000000" pitchFamily="18" charset="-128"/>
                </a:rPr>
                <a:t>%</a:t>
              </a:r>
              <a:endParaRPr kumimoji="1" lang="ja-JP" altLang="en-US" sz="2900" b="1" i="0">
                <a:solidFill>
                  <a:schemeClr val="accent4">
                    <a:lumMod val="50000"/>
                  </a:schemeClr>
                </a:solidFill>
                <a:latin typeface="Yu Mincho Demibold" panose="02020400000000000000" pitchFamily="18" charset="-128"/>
                <a:ea typeface="Yu Mincho Demibold" panose="02020400000000000000" pitchFamily="18" charset="-128"/>
              </a:endParaRPr>
            </a:p>
          </p:txBody>
        </p:sp>
        <p:sp>
          <p:nvSpPr>
            <p:cNvPr id="41" name="テキスト ボックス 40">
              <a:extLst>
                <a:ext uri="{FF2B5EF4-FFF2-40B4-BE49-F238E27FC236}">
                  <a16:creationId xmlns:a16="http://schemas.microsoft.com/office/drawing/2014/main" id="{84E44A60-FB29-DF4B-9F77-CFED554C20EF}"/>
                </a:ext>
              </a:extLst>
            </p:cNvPr>
            <p:cNvSpPr txBox="1"/>
            <p:nvPr/>
          </p:nvSpPr>
          <p:spPr>
            <a:xfrm>
              <a:off x="9044186" y="4149212"/>
              <a:ext cx="449037" cy="315727"/>
            </a:xfrm>
            <a:prstGeom prst="rect">
              <a:avLst/>
            </a:prstGeom>
          </p:spPr>
          <p:txBody>
            <a:bodyPr wrap="square" rtlCol="0">
              <a:spAutoFit/>
            </a:bodyPr>
            <a:lstStyle/>
            <a:p>
              <a:pPr marL="0" marR="0" indent="0" defTabSz="1006475" rtl="0" eaLnBrk="1" fontAlgn="base" latinLnBrk="0" hangingPunct="1">
                <a:lnSpc>
                  <a:spcPct val="90000"/>
                </a:lnSpc>
                <a:spcBef>
                  <a:spcPct val="0"/>
                </a:spcBef>
                <a:spcAft>
                  <a:spcPct val="0"/>
                </a:spcAft>
                <a:buClrTx/>
                <a:buSzTx/>
                <a:buFontTx/>
                <a:buNone/>
                <a:tabLst/>
              </a:pPr>
              <a:r>
                <a:rPr kumimoji="1" lang="ja-JP" altLang="en-US" sz="800" b="1" i="0">
                  <a:solidFill>
                    <a:schemeClr val="accent4">
                      <a:lumMod val="50000"/>
                    </a:schemeClr>
                  </a:solidFill>
                  <a:latin typeface="Yu Mincho Demibold" panose="02020400000000000000" pitchFamily="18" charset="-128"/>
                  <a:ea typeface="Yu Mincho Demibold" panose="02020400000000000000" pitchFamily="18" charset="-128"/>
                </a:rPr>
                <a:t>部長以上</a:t>
              </a:r>
            </a:p>
          </p:txBody>
        </p:sp>
      </p:grpSp>
      <p:grpSp>
        <p:nvGrpSpPr>
          <p:cNvPr id="44" name="グループ化 43">
            <a:extLst>
              <a:ext uri="{FF2B5EF4-FFF2-40B4-BE49-F238E27FC236}">
                <a16:creationId xmlns:a16="http://schemas.microsoft.com/office/drawing/2014/main" id="{BBD47D67-B75D-ED46-B625-209E4CC35539}"/>
              </a:ext>
            </a:extLst>
          </p:cNvPr>
          <p:cNvGrpSpPr/>
          <p:nvPr/>
        </p:nvGrpSpPr>
        <p:grpSpPr>
          <a:xfrm>
            <a:off x="2557792" y="5859873"/>
            <a:ext cx="1077223" cy="632932"/>
            <a:chOff x="9044186" y="3987627"/>
            <a:chExt cx="1077223" cy="632932"/>
          </a:xfrm>
        </p:grpSpPr>
        <p:sp>
          <p:nvSpPr>
            <p:cNvPr id="45" name="四角形吹き出し 44">
              <a:extLst>
                <a:ext uri="{FF2B5EF4-FFF2-40B4-BE49-F238E27FC236}">
                  <a16:creationId xmlns:a16="http://schemas.microsoft.com/office/drawing/2014/main" id="{914B6BCF-DEFE-A047-A0EC-74748CEEEF92}"/>
                </a:ext>
              </a:extLst>
            </p:cNvPr>
            <p:cNvSpPr/>
            <p:nvPr/>
          </p:nvSpPr>
          <p:spPr>
            <a:xfrm>
              <a:off x="9044186" y="3987627"/>
              <a:ext cx="1046608" cy="606204"/>
            </a:xfrm>
            <a:prstGeom prst="wedgeRectCallout">
              <a:avLst>
                <a:gd name="adj1" fmla="val -92778"/>
                <a:gd name="adj2" fmla="val -116998"/>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endParaRPr kumimoji="1" lang="ja-JP" altLang="en-US" sz="2115"/>
            </a:p>
          </p:txBody>
        </p:sp>
        <p:sp>
          <p:nvSpPr>
            <p:cNvPr id="46" name="テキスト ボックス 45">
              <a:extLst>
                <a:ext uri="{FF2B5EF4-FFF2-40B4-BE49-F238E27FC236}">
                  <a16:creationId xmlns:a16="http://schemas.microsoft.com/office/drawing/2014/main" id="{C62224E3-AF05-0C4E-969A-1D224BD3119E}"/>
                </a:ext>
              </a:extLst>
            </p:cNvPr>
            <p:cNvSpPr txBox="1"/>
            <p:nvPr/>
          </p:nvSpPr>
          <p:spPr>
            <a:xfrm>
              <a:off x="9253170" y="4120166"/>
              <a:ext cx="868239" cy="500393"/>
            </a:xfrm>
            <a:prstGeom prst="rect">
              <a:avLst/>
            </a:prstGeom>
          </p:spPr>
          <p:txBody>
            <a:bodyPr wrap="square" rtlCol="0">
              <a:spAutoFit/>
            </a:bodyPr>
            <a:lstStyle/>
            <a:p>
              <a:pPr marL="0" marR="0" indent="0" algn="ctr" defTabSz="1006475" rtl="0" eaLnBrk="1" fontAlgn="base" latinLnBrk="0" hangingPunct="1">
                <a:lnSpc>
                  <a:spcPct val="90000"/>
                </a:lnSpc>
                <a:spcBef>
                  <a:spcPct val="0"/>
                </a:spcBef>
                <a:spcAft>
                  <a:spcPct val="0"/>
                </a:spcAft>
                <a:buClrTx/>
                <a:buSzTx/>
                <a:buFontTx/>
                <a:buNone/>
                <a:tabLst/>
              </a:pPr>
              <a:r>
                <a:rPr kumimoji="1" lang="en-US" altLang="ja-JP" sz="2900" b="1" dirty="0">
                  <a:solidFill>
                    <a:schemeClr val="accent4">
                      <a:lumMod val="50000"/>
                    </a:schemeClr>
                  </a:solidFill>
                  <a:latin typeface="Yu Mincho Demibold" panose="02020400000000000000" pitchFamily="18" charset="-128"/>
                  <a:ea typeface="Yu Mincho Demibold" panose="02020400000000000000" pitchFamily="18" charset="-128"/>
                </a:rPr>
                <a:t>19</a:t>
              </a:r>
              <a:r>
                <a:rPr kumimoji="1" lang="en-US" altLang="ja-JP" sz="1600" b="1" i="0" dirty="0">
                  <a:solidFill>
                    <a:schemeClr val="accent4">
                      <a:lumMod val="50000"/>
                    </a:schemeClr>
                  </a:solidFill>
                  <a:latin typeface="Yu Mincho Demibold" panose="02020400000000000000" pitchFamily="18" charset="-128"/>
                  <a:ea typeface="Yu Mincho Demibold" panose="02020400000000000000" pitchFamily="18" charset="-128"/>
                </a:rPr>
                <a:t>%</a:t>
              </a:r>
              <a:endParaRPr kumimoji="1" lang="ja-JP" altLang="en-US" sz="2900" b="1" i="0">
                <a:solidFill>
                  <a:schemeClr val="accent4">
                    <a:lumMod val="50000"/>
                  </a:schemeClr>
                </a:solidFill>
                <a:latin typeface="Yu Mincho Demibold" panose="02020400000000000000" pitchFamily="18" charset="-128"/>
                <a:ea typeface="Yu Mincho Demibold" panose="02020400000000000000" pitchFamily="18" charset="-128"/>
              </a:endParaRPr>
            </a:p>
          </p:txBody>
        </p:sp>
        <p:sp>
          <p:nvSpPr>
            <p:cNvPr id="47" name="テキスト ボックス 46">
              <a:extLst>
                <a:ext uri="{FF2B5EF4-FFF2-40B4-BE49-F238E27FC236}">
                  <a16:creationId xmlns:a16="http://schemas.microsoft.com/office/drawing/2014/main" id="{9DD48C3C-E345-FF41-A03C-1EF64E741814}"/>
                </a:ext>
              </a:extLst>
            </p:cNvPr>
            <p:cNvSpPr txBox="1"/>
            <p:nvPr/>
          </p:nvSpPr>
          <p:spPr>
            <a:xfrm>
              <a:off x="9044186" y="4086866"/>
              <a:ext cx="449037" cy="426527"/>
            </a:xfrm>
            <a:prstGeom prst="rect">
              <a:avLst/>
            </a:prstGeom>
          </p:spPr>
          <p:txBody>
            <a:bodyPr wrap="square" rtlCol="0">
              <a:spAutoFit/>
            </a:bodyPr>
            <a:lstStyle/>
            <a:p>
              <a:pPr marL="0" marR="0" indent="0" defTabSz="1006475" rtl="0" eaLnBrk="1" fontAlgn="base" latinLnBrk="0" hangingPunct="1">
                <a:lnSpc>
                  <a:spcPct val="90000"/>
                </a:lnSpc>
                <a:spcBef>
                  <a:spcPct val="0"/>
                </a:spcBef>
                <a:spcAft>
                  <a:spcPct val="0"/>
                </a:spcAft>
                <a:buClrTx/>
                <a:buSzTx/>
                <a:buFontTx/>
                <a:buNone/>
                <a:tabLst/>
              </a:pPr>
              <a:r>
                <a:rPr kumimoji="1" lang="en-US" altLang="ja-JP" sz="800" b="1" i="0" dirty="0">
                  <a:solidFill>
                    <a:schemeClr val="accent4">
                      <a:lumMod val="50000"/>
                    </a:schemeClr>
                  </a:solidFill>
                  <a:latin typeface="Yu Mincho Demibold" panose="02020400000000000000" pitchFamily="18" charset="-128"/>
                  <a:ea typeface="Yu Mincho Demibold" panose="02020400000000000000" pitchFamily="18" charset="-128"/>
                </a:rPr>
                <a:t>1000</a:t>
              </a:r>
              <a:r>
                <a:rPr kumimoji="1" lang="ja-JP" altLang="en-US" sz="800" b="1" i="0">
                  <a:solidFill>
                    <a:schemeClr val="accent4">
                      <a:lumMod val="50000"/>
                    </a:schemeClr>
                  </a:solidFill>
                  <a:latin typeface="Yu Mincho Demibold" panose="02020400000000000000" pitchFamily="18" charset="-128"/>
                  <a:ea typeface="Yu Mincho Demibold" panose="02020400000000000000" pitchFamily="18" charset="-128"/>
                </a:rPr>
                <a:t>万円以上</a:t>
              </a:r>
            </a:p>
          </p:txBody>
        </p:sp>
      </p:grpSp>
      <p:grpSp>
        <p:nvGrpSpPr>
          <p:cNvPr id="48" name="グループ化 47">
            <a:extLst>
              <a:ext uri="{FF2B5EF4-FFF2-40B4-BE49-F238E27FC236}">
                <a16:creationId xmlns:a16="http://schemas.microsoft.com/office/drawing/2014/main" id="{BEBE1669-68B1-BD4C-B980-D8A053DB5B99}"/>
              </a:ext>
            </a:extLst>
          </p:cNvPr>
          <p:cNvGrpSpPr/>
          <p:nvPr/>
        </p:nvGrpSpPr>
        <p:grpSpPr>
          <a:xfrm>
            <a:off x="5946393" y="5380901"/>
            <a:ext cx="1077223" cy="628469"/>
            <a:chOff x="9044186" y="3992090"/>
            <a:chExt cx="1077223" cy="628469"/>
          </a:xfrm>
        </p:grpSpPr>
        <p:sp>
          <p:nvSpPr>
            <p:cNvPr id="49" name="四角形吹き出し 48">
              <a:extLst>
                <a:ext uri="{FF2B5EF4-FFF2-40B4-BE49-F238E27FC236}">
                  <a16:creationId xmlns:a16="http://schemas.microsoft.com/office/drawing/2014/main" id="{BD180812-7CD9-724B-82E6-A71474BB9834}"/>
                </a:ext>
              </a:extLst>
            </p:cNvPr>
            <p:cNvSpPr/>
            <p:nvPr/>
          </p:nvSpPr>
          <p:spPr>
            <a:xfrm>
              <a:off x="9050306" y="3992090"/>
              <a:ext cx="1046608" cy="606204"/>
            </a:xfrm>
            <a:prstGeom prst="wedgeRectCallout">
              <a:avLst>
                <a:gd name="adj1" fmla="val -79102"/>
                <a:gd name="adj2" fmla="val 191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endParaRPr kumimoji="1" lang="ja-JP" altLang="en-US" sz="2115"/>
            </a:p>
          </p:txBody>
        </p:sp>
        <p:sp>
          <p:nvSpPr>
            <p:cNvPr id="50" name="テキスト ボックス 49">
              <a:extLst>
                <a:ext uri="{FF2B5EF4-FFF2-40B4-BE49-F238E27FC236}">
                  <a16:creationId xmlns:a16="http://schemas.microsoft.com/office/drawing/2014/main" id="{8E99E58A-FC29-C947-B2F8-35BF51594C14}"/>
                </a:ext>
              </a:extLst>
            </p:cNvPr>
            <p:cNvSpPr txBox="1"/>
            <p:nvPr/>
          </p:nvSpPr>
          <p:spPr>
            <a:xfrm>
              <a:off x="9253170" y="4120166"/>
              <a:ext cx="868239" cy="500393"/>
            </a:xfrm>
            <a:prstGeom prst="rect">
              <a:avLst/>
            </a:prstGeom>
          </p:spPr>
          <p:txBody>
            <a:bodyPr wrap="square" rtlCol="0">
              <a:spAutoFit/>
            </a:bodyPr>
            <a:lstStyle/>
            <a:p>
              <a:pPr marL="0" marR="0" indent="0" algn="ctr" defTabSz="1006475" rtl="0" eaLnBrk="1" fontAlgn="base" latinLnBrk="0" hangingPunct="1">
                <a:lnSpc>
                  <a:spcPct val="90000"/>
                </a:lnSpc>
                <a:spcBef>
                  <a:spcPct val="0"/>
                </a:spcBef>
                <a:spcAft>
                  <a:spcPct val="0"/>
                </a:spcAft>
                <a:buClrTx/>
                <a:buSzTx/>
                <a:buFontTx/>
                <a:buNone/>
                <a:tabLst/>
              </a:pPr>
              <a:r>
                <a:rPr kumimoji="1" lang="en-US" altLang="ja-JP" sz="2900" b="1" dirty="0">
                  <a:solidFill>
                    <a:schemeClr val="accent4">
                      <a:lumMod val="50000"/>
                    </a:schemeClr>
                  </a:solidFill>
                  <a:latin typeface="Yu Mincho Demibold" panose="02020400000000000000" pitchFamily="18" charset="-128"/>
                  <a:ea typeface="Yu Mincho Demibold" panose="02020400000000000000" pitchFamily="18" charset="-128"/>
                </a:rPr>
                <a:t>33</a:t>
              </a:r>
              <a:r>
                <a:rPr kumimoji="1" lang="en-US" altLang="ja-JP" sz="1600" b="1" i="0" dirty="0">
                  <a:solidFill>
                    <a:schemeClr val="accent4">
                      <a:lumMod val="50000"/>
                    </a:schemeClr>
                  </a:solidFill>
                  <a:latin typeface="Yu Mincho Demibold" panose="02020400000000000000" pitchFamily="18" charset="-128"/>
                  <a:ea typeface="Yu Mincho Demibold" panose="02020400000000000000" pitchFamily="18" charset="-128"/>
                </a:rPr>
                <a:t>%</a:t>
              </a:r>
              <a:endParaRPr kumimoji="1" lang="ja-JP" altLang="en-US" sz="2900" b="1" i="0">
                <a:solidFill>
                  <a:schemeClr val="accent4">
                    <a:lumMod val="50000"/>
                  </a:schemeClr>
                </a:solidFill>
                <a:latin typeface="Yu Mincho Demibold" panose="02020400000000000000" pitchFamily="18" charset="-128"/>
                <a:ea typeface="Yu Mincho Demibold" panose="02020400000000000000" pitchFamily="18" charset="-128"/>
              </a:endParaRPr>
            </a:p>
          </p:txBody>
        </p:sp>
        <p:sp>
          <p:nvSpPr>
            <p:cNvPr id="51" name="テキスト ボックス 50">
              <a:extLst>
                <a:ext uri="{FF2B5EF4-FFF2-40B4-BE49-F238E27FC236}">
                  <a16:creationId xmlns:a16="http://schemas.microsoft.com/office/drawing/2014/main" id="{2158733F-FA6D-F64E-A424-97AC83CF13C6}"/>
                </a:ext>
              </a:extLst>
            </p:cNvPr>
            <p:cNvSpPr txBox="1"/>
            <p:nvPr/>
          </p:nvSpPr>
          <p:spPr>
            <a:xfrm>
              <a:off x="9044186" y="4086866"/>
              <a:ext cx="449037" cy="426527"/>
            </a:xfrm>
            <a:prstGeom prst="rect">
              <a:avLst/>
            </a:prstGeom>
          </p:spPr>
          <p:txBody>
            <a:bodyPr wrap="square" rtlCol="0">
              <a:spAutoFit/>
            </a:bodyPr>
            <a:lstStyle/>
            <a:p>
              <a:pPr marL="0" marR="0" indent="0" defTabSz="1006475" rtl="0" eaLnBrk="1" fontAlgn="base" latinLnBrk="0" hangingPunct="1">
                <a:lnSpc>
                  <a:spcPct val="90000"/>
                </a:lnSpc>
                <a:spcBef>
                  <a:spcPct val="0"/>
                </a:spcBef>
                <a:spcAft>
                  <a:spcPct val="0"/>
                </a:spcAft>
                <a:buClrTx/>
                <a:buSzTx/>
                <a:buFontTx/>
                <a:buNone/>
                <a:tabLst/>
              </a:pPr>
              <a:r>
                <a:rPr kumimoji="1" lang="en-US" altLang="ja-JP" sz="800" b="1" dirty="0">
                  <a:solidFill>
                    <a:schemeClr val="accent4">
                      <a:lumMod val="50000"/>
                    </a:schemeClr>
                  </a:solidFill>
                  <a:latin typeface="Yu Mincho Demibold" panose="02020400000000000000" pitchFamily="18" charset="-128"/>
                  <a:ea typeface="Yu Mincho Demibold" panose="02020400000000000000" pitchFamily="18" charset="-128"/>
                </a:rPr>
                <a:t>3</a:t>
              </a:r>
              <a:r>
                <a:rPr kumimoji="1" lang="en-US" altLang="ja-JP" sz="800" b="1" i="0" dirty="0">
                  <a:solidFill>
                    <a:schemeClr val="accent4">
                      <a:lumMod val="50000"/>
                    </a:schemeClr>
                  </a:solidFill>
                  <a:latin typeface="Yu Mincho Demibold" panose="02020400000000000000" pitchFamily="18" charset="-128"/>
                  <a:ea typeface="Yu Mincho Demibold" panose="02020400000000000000" pitchFamily="18" charset="-128"/>
                </a:rPr>
                <a:t>000</a:t>
              </a:r>
              <a:r>
                <a:rPr kumimoji="1" lang="ja-JP" altLang="en-US" sz="800" b="1" i="0">
                  <a:solidFill>
                    <a:schemeClr val="accent4">
                      <a:lumMod val="50000"/>
                    </a:schemeClr>
                  </a:solidFill>
                  <a:latin typeface="Yu Mincho Demibold" panose="02020400000000000000" pitchFamily="18" charset="-128"/>
                  <a:ea typeface="Yu Mincho Demibold" panose="02020400000000000000" pitchFamily="18" charset="-128"/>
                </a:rPr>
                <a:t>万円以上</a:t>
              </a:r>
            </a:p>
          </p:txBody>
        </p:sp>
      </p:grpSp>
      <p:grpSp>
        <p:nvGrpSpPr>
          <p:cNvPr id="52" name="グループ化 51">
            <a:extLst>
              <a:ext uri="{FF2B5EF4-FFF2-40B4-BE49-F238E27FC236}">
                <a16:creationId xmlns:a16="http://schemas.microsoft.com/office/drawing/2014/main" id="{40862799-4223-EF40-89AB-FAAB64BC649F}"/>
              </a:ext>
            </a:extLst>
          </p:cNvPr>
          <p:cNvGrpSpPr/>
          <p:nvPr/>
        </p:nvGrpSpPr>
        <p:grpSpPr>
          <a:xfrm>
            <a:off x="8947877" y="5845684"/>
            <a:ext cx="1077223" cy="632932"/>
            <a:chOff x="9044186" y="3987627"/>
            <a:chExt cx="1077223" cy="632932"/>
          </a:xfrm>
        </p:grpSpPr>
        <p:sp>
          <p:nvSpPr>
            <p:cNvPr id="53" name="四角形吹き出し 52">
              <a:extLst>
                <a:ext uri="{FF2B5EF4-FFF2-40B4-BE49-F238E27FC236}">
                  <a16:creationId xmlns:a16="http://schemas.microsoft.com/office/drawing/2014/main" id="{F345B030-F10C-4B4B-A55B-F3E37419CBA4}"/>
                </a:ext>
              </a:extLst>
            </p:cNvPr>
            <p:cNvSpPr/>
            <p:nvPr/>
          </p:nvSpPr>
          <p:spPr>
            <a:xfrm>
              <a:off x="9044186" y="3987627"/>
              <a:ext cx="1046608" cy="606204"/>
            </a:xfrm>
            <a:prstGeom prst="wedgeRectCallout">
              <a:avLst>
                <a:gd name="adj1" fmla="val -54868"/>
                <a:gd name="adj2" fmla="val -92349"/>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endParaRPr kumimoji="1" lang="ja-JP" altLang="en-US" sz="2115"/>
            </a:p>
          </p:txBody>
        </p:sp>
        <p:sp>
          <p:nvSpPr>
            <p:cNvPr id="54" name="テキスト ボックス 53">
              <a:extLst>
                <a:ext uri="{FF2B5EF4-FFF2-40B4-BE49-F238E27FC236}">
                  <a16:creationId xmlns:a16="http://schemas.microsoft.com/office/drawing/2014/main" id="{BD6B6147-4E3D-B14E-9FBB-11C6B06365F3}"/>
                </a:ext>
              </a:extLst>
            </p:cNvPr>
            <p:cNvSpPr txBox="1"/>
            <p:nvPr/>
          </p:nvSpPr>
          <p:spPr>
            <a:xfrm>
              <a:off x="9253170" y="4120166"/>
              <a:ext cx="868239" cy="500393"/>
            </a:xfrm>
            <a:prstGeom prst="rect">
              <a:avLst/>
            </a:prstGeom>
          </p:spPr>
          <p:txBody>
            <a:bodyPr wrap="square" rtlCol="0">
              <a:spAutoFit/>
            </a:bodyPr>
            <a:lstStyle/>
            <a:p>
              <a:pPr marL="0" marR="0" indent="0" algn="ctr" defTabSz="1006475" rtl="0" eaLnBrk="1" fontAlgn="base" latinLnBrk="0" hangingPunct="1">
                <a:lnSpc>
                  <a:spcPct val="90000"/>
                </a:lnSpc>
                <a:spcBef>
                  <a:spcPct val="0"/>
                </a:spcBef>
                <a:spcAft>
                  <a:spcPct val="0"/>
                </a:spcAft>
                <a:buClrTx/>
                <a:buSzTx/>
                <a:buFontTx/>
                <a:buNone/>
                <a:tabLst/>
              </a:pPr>
              <a:r>
                <a:rPr kumimoji="1" lang="en-US" altLang="ja-JP" sz="2900" b="1" dirty="0">
                  <a:solidFill>
                    <a:schemeClr val="accent4">
                      <a:lumMod val="50000"/>
                    </a:schemeClr>
                  </a:solidFill>
                  <a:latin typeface="Yu Mincho Demibold" panose="02020400000000000000" pitchFamily="18" charset="-128"/>
                  <a:ea typeface="Yu Mincho Demibold" panose="02020400000000000000" pitchFamily="18" charset="-128"/>
                </a:rPr>
                <a:t>35</a:t>
              </a:r>
              <a:r>
                <a:rPr kumimoji="1" lang="en-US" altLang="ja-JP" sz="1600" b="1" i="0" dirty="0">
                  <a:solidFill>
                    <a:schemeClr val="accent4">
                      <a:lumMod val="50000"/>
                    </a:schemeClr>
                  </a:solidFill>
                  <a:latin typeface="Yu Mincho Demibold" panose="02020400000000000000" pitchFamily="18" charset="-128"/>
                  <a:ea typeface="Yu Mincho Demibold" panose="02020400000000000000" pitchFamily="18" charset="-128"/>
                </a:rPr>
                <a:t>%</a:t>
              </a:r>
              <a:endParaRPr kumimoji="1" lang="ja-JP" altLang="en-US" sz="2900" b="1" i="0">
                <a:solidFill>
                  <a:schemeClr val="accent4">
                    <a:lumMod val="50000"/>
                  </a:schemeClr>
                </a:solidFill>
                <a:latin typeface="Yu Mincho Demibold" panose="02020400000000000000" pitchFamily="18" charset="-128"/>
                <a:ea typeface="Yu Mincho Demibold" panose="02020400000000000000" pitchFamily="18" charset="-128"/>
              </a:endParaRPr>
            </a:p>
          </p:txBody>
        </p:sp>
        <p:sp>
          <p:nvSpPr>
            <p:cNvPr id="55" name="テキスト ボックス 54">
              <a:extLst>
                <a:ext uri="{FF2B5EF4-FFF2-40B4-BE49-F238E27FC236}">
                  <a16:creationId xmlns:a16="http://schemas.microsoft.com/office/drawing/2014/main" id="{B8477DEE-1B7E-9048-9058-0DB6A46987A5}"/>
                </a:ext>
              </a:extLst>
            </p:cNvPr>
            <p:cNvSpPr txBox="1"/>
            <p:nvPr/>
          </p:nvSpPr>
          <p:spPr>
            <a:xfrm>
              <a:off x="9044186" y="4086866"/>
              <a:ext cx="449037" cy="481670"/>
            </a:xfrm>
            <a:prstGeom prst="rect">
              <a:avLst/>
            </a:prstGeom>
          </p:spPr>
          <p:txBody>
            <a:bodyPr wrap="square" rtlCol="0">
              <a:spAutoFit/>
            </a:bodyPr>
            <a:lstStyle/>
            <a:p>
              <a:pPr marL="0" marR="0" indent="0" defTabSz="1006475" rtl="0" eaLnBrk="1" fontAlgn="base" latinLnBrk="0" hangingPunct="1">
                <a:lnSpc>
                  <a:spcPct val="90000"/>
                </a:lnSpc>
                <a:spcBef>
                  <a:spcPct val="0"/>
                </a:spcBef>
                <a:spcAft>
                  <a:spcPct val="0"/>
                </a:spcAft>
                <a:buClrTx/>
                <a:buSzTx/>
                <a:buFontTx/>
                <a:buNone/>
                <a:tabLst/>
              </a:pPr>
              <a:r>
                <a:rPr kumimoji="1" lang="ja-JP" altLang="en-US" sz="700" b="1">
                  <a:solidFill>
                    <a:schemeClr val="accent4">
                      <a:lumMod val="50000"/>
                    </a:schemeClr>
                  </a:solidFill>
                  <a:latin typeface="Yu Mincho Demibold" panose="02020400000000000000" pitchFamily="18" charset="-128"/>
                  <a:ea typeface="Yu Mincho Demibold" panose="02020400000000000000" pitchFamily="18" charset="-128"/>
                </a:rPr>
                <a:t>意思決定ができる</a:t>
              </a:r>
              <a:endParaRPr kumimoji="1" lang="ja-JP" altLang="en-US" sz="700" b="1" i="0">
                <a:solidFill>
                  <a:schemeClr val="accent4">
                    <a:lumMod val="50000"/>
                  </a:schemeClr>
                </a:solidFill>
                <a:latin typeface="Yu Mincho Demibold" panose="02020400000000000000" pitchFamily="18" charset="-128"/>
                <a:ea typeface="Yu Mincho Demibold" panose="02020400000000000000" pitchFamily="18" charset="-128"/>
              </a:endParaRPr>
            </a:p>
          </p:txBody>
        </p:sp>
      </p:grpSp>
    </p:spTree>
    <p:extLst>
      <p:ext uri="{BB962C8B-B14F-4D97-AF65-F5344CB8AC3E}">
        <p14:creationId xmlns:p14="http://schemas.microsoft.com/office/powerpoint/2010/main" val="17269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7C8016-A101-3F49-AA5A-F68AB9158117}"/>
              </a:ext>
            </a:extLst>
          </p:cNvPr>
          <p:cNvSpPr>
            <a:spLocks noGrp="1"/>
          </p:cNvSpPr>
          <p:nvPr>
            <p:ph type="title"/>
          </p:nvPr>
        </p:nvSpPr>
        <p:spPr/>
        <p:txBody>
          <a:bodyPr/>
          <a:lstStyle/>
          <a:p>
            <a:r>
              <a:rPr lang="ja-JP" altLang="en-US" dirty="0"/>
              <a:t>広告掲載仕様</a:t>
            </a:r>
            <a:endParaRPr kumimoji="1" lang="ja-JP" altLang="en-US" dirty="0"/>
          </a:p>
        </p:txBody>
      </p:sp>
      <p:sp>
        <p:nvSpPr>
          <p:cNvPr id="3" name="コンテンツ プレースホルダー 2">
            <a:extLst>
              <a:ext uri="{FF2B5EF4-FFF2-40B4-BE49-F238E27FC236}">
                <a16:creationId xmlns:a16="http://schemas.microsoft.com/office/drawing/2014/main" id="{91FEBF20-F6CA-5C43-9F0F-76D3C7EB4EEC}"/>
              </a:ext>
            </a:extLst>
          </p:cNvPr>
          <p:cNvSpPr>
            <a:spLocks noGrp="1"/>
          </p:cNvSpPr>
          <p:nvPr>
            <p:ph sz="quarter" idx="10"/>
          </p:nvPr>
        </p:nvSpPr>
        <p:spPr/>
        <p:txBody>
          <a:bodyPr/>
          <a:lstStyle/>
          <a:p>
            <a:r>
              <a:rPr kumimoji="1" lang="ja-JP" altLang="en-US"/>
              <a:t>仕様</a:t>
            </a:r>
          </a:p>
        </p:txBody>
      </p:sp>
      <p:pic>
        <p:nvPicPr>
          <p:cNvPr id="13" name="図プレースホルダー 12">
            <a:extLst>
              <a:ext uri="{FF2B5EF4-FFF2-40B4-BE49-F238E27FC236}">
                <a16:creationId xmlns:a16="http://schemas.microsoft.com/office/drawing/2014/main" id="{31588F3E-2501-2341-B258-9615F0251A67}"/>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grpSp>
        <p:nvGrpSpPr>
          <p:cNvPr id="29" name="グループ化 28">
            <a:extLst>
              <a:ext uri="{FF2B5EF4-FFF2-40B4-BE49-F238E27FC236}">
                <a16:creationId xmlns:a16="http://schemas.microsoft.com/office/drawing/2014/main" id="{B4CDCCDD-A017-9D40-BFE5-2EBDEB4C4DF6}"/>
              </a:ext>
            </a:extLst>
          </p:cNvPr>
          <p:cNvGrpSpPr/>
          <p:nvPr/>
        </p:nvGrpSpPr>
        <p:grpSpPr>
          <a:xfrm>
            <a:off x="525766" y="3870148"/>
            <a:ext cx="5795006" cy="1994887"/>
            <a:chOff x="375865" y="4319922"/>
            <a:chExt cx="5795006" cy="1994887"/>
          </a:xfrm>
        </p:grpSpPr>
        <p:pic>
          <p:nvPicPr>
            <p:cNvPr id="15" name="図 14">
              <a:extLst>
                <a:ext uri="{FF2B5EF4-FFF2-40B4-BE49-F238E27FC236}">
                  <a16:creationId xmlns:a16="http://schemas.microsoft.com/office/drawing/2014/main" id="{79E36185-F6F0-AA4D-A819-F96E286BE67B}"/>
                </a:ext>
              </a:extLst>
            </p:cNvPr>
            <p:cNvPicPr>
              <a:picLocks noChangeAspect="1"/>
            </p:cNvPicPr>
            <p:nvPr/>
          </p:nvPicPr>
          <p:blipFill>
            <a:blip r:embed="rId3"/>
            <a:stretch>
              <a:fillRect/>
            </a:stretch>
          </p:blipFill>
          <p:spPr>
            <a:xfrm>
              <a:off x="665164" y="5389398"/>
              <a:ext cx="520134" cy="443077"/>
            </a:xfrm>
            <a:prstGeom prst="rect">
              <a:avLst/>
            </a:prstGeom>
          </p:spPr>
        </p:pic>
        <p:sp>
          <p:nvSpPr>
            <p:cNvPr id="16" name="正方形/長方形 15">
              <a:extLst>
                <a:ext uri="{FF2B5EF4-FFF2-40B4-BE49-F238E27FC236}">
                  <a16:creationId xmlns:a16="http://schemas.microsoft.com/office/drawing/2014/main" id="{058E5F81-8C9B-A044-A4FD-66879F409ECD}"/>
                </a:ext>
              </a:extLst>
            </p:cNvPr>
            <p:cNvSpPr/>
            <p:nvPr/>
          </p:nvSpPr>
          <p:spPr>
            <a:xfrm>
              <a:off x="2327246" y="5119283"/>
              <a:ext cx="558145" cy="871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r>
                <a:rPr kumimoji="1" lang="ja-JP" altLang="en-US" sz="1199" b="1">
                  <a:solidFill>
                    <a:schemeClr val="bg1"/>
                  </a:solidFill>
                  <a:latin typeface="游明朝" panose="02020400000000000000" pitchFamily="18" charset="-128"/>
                  <a:ea typeface="游明朝" panose="02020400000000000000" pitchFamily="18" charset="-128"/>
                </a:rPr>
                <a:t>広告</a:t>
              </a:r>
              <a:endParaRPr kumimoji="1" lang="en-US" altLang="ja-JP" sz="1199" b="1" dirty="0">
                <a:solidFill>
                  <a:schemeClr val="bg1"/>
                </a:solidFill>
                <a:latin typeface="游明朝" panose="02020400000000000000" pitchFamily="18" charset="-128"/>
                <a:ea typeface="游明朝" panose="02020400000000000000" pitchFamily="18" charset="-128"/>
              </a:endParaRPr>
            </a:p>
          </p:txBody>
        </p:sp>
        <p:sp>
          <p:nvSpPr>
            <p:cNvPr id="17" name="正方形/長方形 16">
              <a:extLst>
                <a:ext uri="{FF2B5EF4-FFF2-40B4-BE49-F238E27FC236}">
                  <a16:creationId xmlns:a16="http://schemas.microsoft.com/office/drawing/2014/main" id="{98B4DB6C-2785-2D4C-A6E0-4434E557AD0D}"/>
                </a:ext>
              </a:extLst>
            </p:cNvPr>
            <p:cNvSpPr/>
            <p:nvPr/>
          </p:nvSpPr>
          <p:spPr>
            <a:xfrm>
              <a:off x="1652926" y="5119283"/>
              <a:ext cx="558145" cy="871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r>
                <a:rPr kumimoji="1" lang="ja-JP" altLang="en-US" sz="900" b="1">
                  <a:solidFill>
                    <a:schemeClr val="tx2"/>
                  </a:solidFill>
                  <a:latin typeface="游明朝" panose="02020400000000000000" pitchFamily="18" charset="-128"/>
                  <a:ea typeface="游明朝" panose="02020400000000000000" pitchFamily="18" charset="-128"/>
                </a:rPr>
                <a:t>コンテンツ</a:t>
              </a:r>
              <a:endParaRPr kumimoji="1" lang="en-US" altLang="ja-JP" sz="900" b="1" dirty="0">
                <a:solidFill>
                  <a:schemeClr val="tx2"/>
                </a:solidFill>
                <a:latin typeface="游明朝" panose="02020400000000000000" pitchFamily="18" charset="-128"/>
                <a:ea typeface="游明朝" panose="02020400000000000000" pitchFamily="18" charset="-128"/>
              </a:endParaRPr>
            </a:p>
          </p:txBody>
        </p:sp>
        <p:sp>
          <p:nvSpPr>
            <p:cNvPr id="18" name="正方形/長方形 17">
              <a:extLst>
                <a:ext uri="{FF2B5EF4-FFF2-40B4-BE49-F238E27FC236}">
                  <a16:creationId xmlns:a16="http://schemas.microsoft.com/office/drawing/2014/main" id="{ED0162BE-324A-1547-9A72-339150C359D9}"/>
                </a:ext>
              </a:extLst>
            </p:cNvPr>
            <p:cNvSpPr/>
            <p:nvPr/>
          </p:nvSpPr>
          <p:spPr>
            <a:xfrm>
              <a:off x="3675887" y="5119283"/>
              <a:ext cx="558145" cy="871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r>
                <a:rPr kumimoji="1" lang="ja-JP" altLang="en-US" sz="1199" b="1">
                  <a:solidFill>
                    <a:schemeClr val="bg1"/>
                  </a:solidFill>
                  <a:latin typeface="游明朝" panose="02020400000000000000" pitchFamily="18" charset="-128"/>
                  <a:ea typeface="游明朝" panose="02020400000000000000" pitchFamily="18" charset="-128"/>
                </a:rPr>
                <a:t>広告</a:t>
              </a:r>
              <a:endParaRPr kumimoji="1" lang="en-US" altLang="ja-JP" sz="1199" b="1" dirty="0">
                <a:solidFill>
                  <a:schemeClr val="bg1"/>
                </a:solidFill>
                <a:latin typeface="游明朝" panose="02020400000000000000" pitchFamily="18" charset="-128"/>
                <a:ea typeface="游明朝" panose="02020400000000000000" pitchFamily="18" charset="-128"/>
              </a:endParaRPr>
            </a:p>
          </p:txBody>
        </p:sp>
        <p:sp>
          <p:nvSpPr>
            <p:cNvPr id="19" name="正方形/長方形 18">
              <a:extLst>
                <a:ext uri="{FF2B5EF4-FFF2-40B4-BE49-F238E27FC236}">
                  <a16:creationId xmlns:a16="http://schemas.microsoft.com/office/drawing/2014/main" id="{1A89BC6C-39C2-3441-ABAB-AD2C6412DB18}"/>
                </a:ext>
              </a:extLst>
            </p:cNvPr>
            <p:cNvSpPr/>
            <p:nvPr/>
          </p:nvSpPr>
          <p:spPr>
            <a:xfrm>
              <a:off x="3001566" y="5119283"/>
              <a:ext cx="558145" cy="871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r>
                <a:rPr kumimoji="1" lang="ja-JP" altLang="en-US" sz="900" b="1">
                  <a:solidFill>
                    <a:schemeClr val="tx2"/>
                  </a:solidFill>
                  <a:latin typeface="游明朝" panose="02020400000000000000" pitchFamily="18" charset="-128"/>
                  <a:ea typeface="游明朝" panose="02020400000000000000" pitchFamily="18" charset="-128"/>
                </a:rPr>
                <a:t>コンテンツ</a:t>
              </a:r>
              <a:endParaRPr kumimoji="1" lang="en-US" altLang="ja-JP" sz="900" b="1" dirty="0">
                <a:solidFill>
                  <a:schemeClr val="tx2"/>
                </a:solidFill>
                <a:latin typeface="游明朝" panose="02020400000000000000" pitchFamily="18" charset="-128"/>
                <a:ea typeface="游明朝" panose="02020400000000000000" pitchFamily="18" charset="-128"/>
              </a:endParaRPr>
            </a:p>
          </p:txBody>
        </p:sp>
        <p:sp>
          <p:nvSpPr>
            <p:cNvPr id="20" name="正方形/長方形 19">
              <a:extLst>
                <a:ext uri="{FF2B5EF4-FFF2-40B4-BE49-F238E27FC236}">
                  <a16:creationId xmlns:a16="http://schemas.microsoft.com/office/drawing/2014/main" id="{A25E463D-695A-D046-98AC-0358F2416DEA}"/>
                </a:ext>
              </a:extLst>
            </p:cNvPr>
            <p:cNvSpPr/>
            <p:nvPr/>
          </p:nvSpPr>
          <p:spPr>
            <a:xfrm>
              <a:off x="5612726" y="5119283"/>
              <a:ext cx="558145" cy="871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r>
                <a:rPr kumimoji="1" lang="ja-JP" altLang="en-US" sz="1199" b="1">
                  <a:solidFill>
                    <a:schemeClr val="bg1"/>
                  </a:solidFill>
                  <a:latin typeface="游明朝" panose="02020400000000000000" pitchFamily="18" charset="-128"/>
                  <a:ea typeface="游明朝" panose="02020400000000000000" pitchFamily="18" charset="-128"/>
                </a:rPr>
                <a:t>広告</a:t>
              </a:r>
              <a:endParaRPr kumimoji="1" lang="en-US" altLang="ja-JP" sz="1199" b="1" dirty="0">
                <a:solidFill>
                  <a:schemeClr val="bg1"/>
                </a:solidFill>
                <a:latin typeface="游明朝" panose="02020400000000000000" pitchFamily="18" charset="-128"/>
                <a:ea typeface="游明朝" panose="02020400000000000000" pitchFamily="18" charset="-128"/>
              </a:endParaRPr>
            </a:p>
          </p:txBody>
        </p:sp>
        <p:sp>
          <p:nvSpPr>
            <p:cNvPr id="21" name="正方形/長方形 20">
              <a:extLst>
                <a:ext uri="{FF2B5EF4-FFF2-40B4-BE49-F238E27FC236}">
                  <a16:creationId xmlns:a16="http://schemas.microsoft.com/office/drawing/2014/main" id="{B5689346-D75A-D64F-B733-9D6062958292}"/>
                </a:ext>
              </a:extLst>
            </p:cNvPr>
            <p:cNvSpPr/>
            <p:nvPr/>
          </p:nvSpPr>
          <p:spPr>
            <a:xfrm>
              <a:off x="4939188" y="5119283"/>
              <a:ext cx="558145" cy="871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r>
                <a:rPr kumimoji="1" lang="ja-JP" altLang="en-US" sz="900" b="1">
                  <a:solidFill>
                    <a:schemeClr val="tx2"/>
                  </a:solidFill>
                  <a:latin typeface="游明朝" panose="02020400000000000000" pitchFamily="18" charset="-128"/>
                  <a:ea typeface="游明朝" panose="02020400000000000000" pitchFamily="18" charset="-128"/>
                </a:rPr>
                <a:t>コンテンツ</a:t>
              </a:r>
              <a:endParaRPr kumimoji="1" lang="en-US" altLang="ja-JP" sz="900" b="1" dirty="0">
                <a:solidFill>
                  <a:schemeClr val="tx2"/>
                </a:solidFill>
                <a:latin typeface="游明朝" panose="02020400000000000000" pitchFamily="18" charset="-128"/>
                <a:ea typeface="游明朝" panose="02020400000000000000" pitchFamily="18" charset="-128"/>
              </a:endParaRPr>
            </a:p>
          </p:txBody>
        </p:sp>
        <p:sp>
          <p:nvSpPr>
            <p:cNvPr id="22" name="テキスト ボックス 21">
              <a:extLst>
                <a:ext uri="{FF2B5EF4-FFF2-40B4-BE49-F238E27FC236}">
                  <a16:creationId xmlns:a16="http://schemas.microsoft.com/office/drawing/2014/main" id="{364FA7D3-4EB4-CE4A-8210-9831C264C641}"/>
                </a:ext>
              </a:extLst>
            </p:cNvPr>
            <p:cNvSpPr txBox="1"/>
            <p:nvPr/>
          </p:nvSpPr>
          <p:spPr>
            <a:xfrm>
              <a:off x="1541059" y="6082951"/>
              <a:ext cx="729699" cy="231858"/>
            </a:xfrm>
            <a:prstGeom prst="rect">
              <a:avLst/>
            </a:prstGeom>
          </p:spPr>
          <p:txBody>
            <a:bodyPr wrap="square" rtlCol="0">
              <a:spAutoFit/>
            </a:bodyPr>
            <a:lstStyle/>
            <a:p>
              <a:pPr algn="ctr" defTabSz="1006543" eaLnBrk="1" hangingPunct="1">
                <a:lnSpc>
                  <a:spcPct val="90000"/>
                </a:lnSpc>
              </a:pPr>
              <a:r>
                <a:rPr kumimoji="1" lang="ja-JP" altLang="en-US" sz="999" b="1" dirty="0">
                  <a:solidFill>
                    <a:schemeClr val="tx2"/>
                  </a:solidFill>
                  <a:latin typeface="Yu Gothic Pr6N R" panose="020B0400000000000000" pitchFamily="34" charset="-128"/>
                  <a:ea typeface="Yu Gothic Pr6N R" panose="020B0400000000000000" pitchFamily="34" charset="-128"/>
                </a:rPr>
                <a:t>最大</a:t>
              </a:r>
              <a:r>
                <a:rPr kumimoji="1" lang="en-US" altLang="ja-JP" sz="999" b="1" dirty="0">
                  <a:solidFill>
                    <a:schemeClr val="tx2"/>
                  </a:solidFill>
                  <a:latin typeface="Yu Gothic Pr6N R" panose="020B0400000000000000" pitchFamily="34" charset="-128"/>
                  <a:ea typeface="Yu Gothic Pr6N R" panose="020B0400000000000000" pitchFamily="34" charset="-128"/>
                </a:rPr>
                <a:t>30</a:t>
              </a:r>
              <a:r>
                <a:rPr kumimoji="1" lang="ja-JP" altLang="en-US" sz="999" b="1" dirty="0">
                  <a:solidFill>
                    <a:schemeClr val="tx2"/>
                  </a:solidFill>
                  <a:latin typeface="Yu Gothic Pr6N R" panose="020B0400000000000000" pitchFamily="34" charset="-128"/>
                  <a:ea typeface="Yu Gothic Pr6N R" panose="020B0400000000000000" pitchFamily="34" charset="-128"/>
                </a:rPr>
                <a:t>秒</a:t>
              </a:r>
            </a:p>
          </p:txBody>
        </p:sp>
        <p:sp>
          <p:nvSpPr>
            <p:cNvPr id="23" name="テキスト ボックス 22">
              <a:extLst>
                <a:ext uri="{FF2B5EF4-FFF2-40B4-BE49-F238E27FC236}">
                  <a16:creationId xmlns:a16="http://schemas.microsoft.com/office/drawing/2014/main" id="{4650EAEF-4FCE-B147-A479-626FA2953353}"/>
                </a:ext>
              </a:extLst>
            </p:cNvPr>
            <p:cNvSpPr txBox="1"/>
            <p:nvPr/>
          </p:nvSpPr>
          <p:spPr>
            <a:xfrm>
              <a:off x="2230992" y="6080622"/>
              <a:ext cx="750651" cy="231858"/>
            </a:xfrm>
            <a:prstGeom prst="rect">
              <a:avLst/>
            </a:prstGeom>
          </p:spPr>
          <p:txBody>
            <a:bodyPr wrap="square" rtlCol="0">
              <a:spAutoFit/>
            </a:bodyPr>
            <a:lstStyle/>
            <a:p>
              <a:pPr algn="ctr" defTabSz="1006543" eaLnBrk="1" hangingPunct="1">
                <a:lnSpc>
                  <a:spcPct val="90000"/>
                </a:lnSpc>
              </a:pPr>
              <a:r>
                <a:rPr kumimoji="1" lang="ja-JP" altLang="en-US" sz="999" b="1" dirty="0">
                  <a:solidFill>
                    <a:schemeClr val="tx2"/>
                  </a:solidFill>
                  <a:latin typeface="Yu Gothic Pr6N R" panose="020B0400000000000000" pitchFamily="34" charset="-128"/>
                  <a:ea typeface="Yu Gothic Pr6N R" panose="020B0400000000000000" pitchFamily="34" charset="-128"/>
                </a:rPr>
                <a:t>最大</a:t>
              </a:r>
              <a:r>
                <a:rPr kumimoji="1" lang="en-US" altLang="ja-JP" sz="999" b="1" dirty="0">
                  <a:solidFill>
                    <a:schemeClr val="tx2"/>
                  </a:solidFill>
                  <a:latin typeface="Yu Gothic Pr6N R" panose="020B0400000000000000" pitchFamily="34" charset="-128"/>
                  <a:ea typeface="Yu Gothic Pr6N R" panose="020B0400000000000000" pitchFamily="34" charset="-128"/>
                </a:rPr>
                <a:t>30</a:t>
              </a:r>
              <a:r>
                <a:rPr kumimoji="1" lang="ja-JP" altLang="en-US" sz="999" b="1" dirty="0">
                  <a:solidFill>
                    <a:schemeClr val="tx2"/>
                  </a:solidFill>
                  <a:latin typeface="Yu Gothic Pr6N R" panose="020B0400000000000000" pitchFamily="34" charset="-128"/>
                  <a:ea typeface="Yu Gothic Pr6N R" panose="020B0400000000000000" pitchFamily="34" charset="-128"/>
                </a:rPr>
                <a:t>秒</a:t>
              </a:r>
            </a:p>
          </p:txBody>
        </p:sp>
        <p:sp>
          <p:nvSpPr>
            <p:cNvPr id="24" name="左中かっこ 23">
              <a:extLst>
                <a:ext uri="{FF2B5EF4-FFF2-40B4-BE49-F238E27FC236}">
                  <a16:creationId xmlns:a16="http://schemas.microsoft.com/office/drawing/2014/main" id="{2ABA3ACE-772B-A04C-B547-A2CA7E02F093}"/>
                </a:ext>
              </a:extLst>
            </p:cNvPr>
            <p:cNvSpPr/>
            <p:nvPr/>
          </p:nvSpPr>
          <p:spPr>
            <a:xfrm rot="5400000">
              <a:off x="3766536" y="2711646"/>
              <a:ext cx="280978" cy="4527692"/>
            </a:xfrm>
            <a:prstGeom prst="leftBrace">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latin typeface="游明朝" panose="02020400000000000000" pitchFamily="18" charset="-128"/>
                <a:ea typeface="游明朝" panose="02020400000000000000" pitchFamily="18" charset="-128"/>
              </a:endParaRPr>
            </a:p>
          </p:txBody>
        </p:sp>
        <p:sp>
          <p:nvSpPr>
            <p:cNvPr id="25" name="テキスト ボックス 24">
              <a:extLst>
                <a:ext uri="{FF2B5EF4-FFF2-40B4-BE49-F238E27FC236}">
                  <a16:creationId xmlns:a16="http://schemas.microsoft.com/office/drawing/2014/main" id="{9089AF50-7545-8542-A39C-5BE586F79E79}"/>
                </a:ext>
              </a:extLst>
            </p:cNvPr>
            <p:cNvSpPr txBox="1"/>
            <p:nvPr/>
          </p:nvSpPr>
          <p:spPr>
            <a:xfrm>
              <a:off x="2774102" y="4319922"/>
              <a:ext cx="2429302" cy="521810"/>
            </a:xfrm>
            <a:prstGeom prst="rect">
              <a:avLst/>
            </a:prstGeom>
          </p:spPr>
          <p:txBody>
            <a:bodyPr wrap="square" rtlCol="0">
              <a:spAutoFit/>
            </a:bodyPr>
            <a:lstStyle/>
            <a:p>
              <a:pPr algn="ctr" defTabSz="1006543" eaLnBrk="1" hangingPunct="1">
                <a:lnSpc>
                  <a:spcPct val="120000"/>
                </a:lnSpc>
              </a:pPr>
              <a:r>
                <a:rPr kumimoji="1" lang="ja-JP" altLang="en-US" sz="1199" b="1" dirty="0">
                  <a:solidFill>
                    <a:schemeClr val="tx2"/>
                  </a:solidFill>
                  <a:latin typeface="游明朝" panose="02020400000000000000" pitchFamily="18" charset="-128"/>
                  <a:ea typeface="游明朝" panose="02020400000000000000" pitchFamily="18" charset="-128"/>
                </a:rPr>
                <a:t>広告枠</a:t>
              </a:r>
              <a:r>
                <a:rPr kumimoji="1" lang="en-US" altLang="ja-JP" sz="1199" b="1" dirty="0">
                  <a:solidFill>
                    <a:schemeClr val="tx2"/>
                  </a:solidFill>
                  <a:latin typeface="游明朝" panose="02020400000000000000" pitchFamily="18" charset="-128"/>
                  <a:ea typeface="游明朝" panose="02020400000000000000" pitchFamily="18" charset="-128"/>
                </a:rPr>
                <a:t>15</a:t>
              </a:r>
              <a:r>
                <a:rPr kumimoji="1" lang="ja-JP" altLang="en-US" sz="1199" b="1" dirty="0">
                  <a:solidFill>
                    <a:schemeClr val="tx2"/>
                  </a:solidFill>
                  <a:latin typeface="游明朝" panose="02020400000000000000" pitchFamily="18" charset="-128"/>
                  <a:ea typeface="游明朝" panose="02020400000000000000" pitchFamily="18" charset="-128"/>
                </a:rPr>
                <a:t>枠、コンテンツ枠</a:t>
              </a:r>
              <a:r>
                <a:rPr kumimoji="1" lang="en-US" altLang="ja-JP" sz="1199" b="1" dirty="0">
                  <a:solidFill>
                    <a:schemeClr val="tx2"/>
                  </a:solidFill>
                  <a:latin typeface="游明朝" panose="02020400000000000000" pitchFamily="18" charset="-128"/>
                  <a:ea typeface="游明朝" panose="02020400000000000000" pitchFamily="18" charset="-128"/>
                </a:rPr>
                <a:t>15</a:t>
              </a:r>
              <a:r>
                <a:rPr kumimoji="1" lang="ja-JP" altLang="en-US" sz="1199" b="1" dirty="0">
                  <a:solidFill>
                    <a:schemeClr val="tx2"/>
                  </a:solidFill>
                  <a:latin typeface="游明朝" panose="02020400000000000000" pitchFamily="18" charset="-128"/>
                  <a:ea typeface="游明朝" panose="02020400000000000000" pitchFamily="18" charset="-128"/>
                </a:rPr>
                <a:t>枠</a:t>
              </a:r>
              <a:endParaRPr kumimoji="1" lang="en-US" altLang="ja-JP" sz="1199" b="1" dirty="0">
                <a:solidFill>
                  <a:schemeClr val="tx2"/>
                </a:solidFill>
                <a:latin typeface="游明朝" panose="02020400000000000000" pitchFamily="18" charset="-128"/>
                <a:ea typeface="游明朝" panose="02020400000000000000" pitchFamily="18" charset="-128"/>
              </a:endParaRPr>
            </a:p>
            <a:p>
              <a:pPr algn="ctr" defTabSz="1006543" eaLnBrk="1" hangingPunct="1">
                <a:lnSpc>
                  <a:spcPct val="120000"/>
                </a:lnSpc>
              </a:pPr>
              <a:r>
                <a:rPr kumimoji="1" lang="ja-JP" altLang="en-US" sz="1199" b="1" dirty="0">
                  <a:solidFill>
                    <a:schemeClr val="tx2"/>
                  </a:solidFill>
                  <a:latin typeface="游明朝" panose="02020400000000000000" pitchFamily="18" charset="-128"/>
                  <a:ea typeface="游明朝" panose="02020400000000000000" pitchFamily="18" charset="-128"/>
                </a:rPr>
                <a:t>約</a:t>
              </a:r>
              <a:r>
                <a:rPr kumimoji="1" lang="en-US" altLang="ja-JP" sz="1199" b="1" dirty="0">
                  <a:solidFill>
                    <a:schemeClr val="tx2"/>
                  </a:solidFill>
                  <a:latin typeface="游明朝" panose="02020400000000000000" pitchFamily="18" charset="-128"/>
                  <a:ea typeface="游明朝" panose="02020400000000000000" pitchFamily="18" charset="-128"/>
                </a:rPr>
                <a:t>900</a:t>
              </a:r>
              <a:r>
                <a:rPr kumimoji="1" lang="ja-JP" altLang="en-US" sz="1199" b="1">
                  <a:solidFill>
                    <a:schemeClr val="tx2"/>
                  </a:solidFill>
                  <a:latin typeface="游明朝" panose="02020400000000000000" pitchFamily="18" charset="-128"/>
                  <a:ea typeface="游明朝" panose="02020400000000000000" pitchFamily="18" charset="-128"/>
                </a:rPr>
                <a:t>秒（</a:t>
              </a:r>
              <a:r>
                <a:rPr kumimoji="1" lang="en-US" altLang="ja-JP" sz="1199" b="1">
                  <a:solidFill>
                    <a:schemeClr val="tx2"/>
                  </a:solidFill>
                  <a:latin typeface="游明朝" panose="02020400000000000000" pitchFamily="18" charset="-128"/>
                  <a:ea typeface="游明朝" panose="02020400000000000000" pitchFamily="18" charset="-128"/>
                </a:rPr>
                <a:t>15</a:t>
              </a:r>
              <a:r>
                <a:rPr kumimoji="1" lang="ja-JP" altLang="en-US" sz="1199" b="1" dirty="0">
                  <a:solidFill>
                    <a:schemeClr val="tx2"/>
                  </a:solidFill>
                  <a:latin typeface="游明朝" panose="02020400000000000000" pitchFamily="18" charset="-128"/>
                  <a:ea typeface="游明朝" panose="02020400000000000000" pitchFamily="18" charset="-128"/>
                </a:rPr>
                <a:t>分）</a:t>
              </a:r>
              <a:endParaRPr kumimoji="1" lang="en-US" altLang="ja-JP" sz="1199" b="1" dirty="0">
                <a:solidFill>
                  <a:schemeClr val="tx2"/>
                </a:solidFill>
                <a:latin typeface="游明朝" panose="02020400000000000000" pitchFamily="18" charset="-128"/>
                <a:ea typeface="游明朝" panose="02020400000000000000" pitchFamily="18" charset="-128"/>
              </a:endParaRPr>
            </a:p>
          </p:txBody>
        </p:sp>
        <p:sp>
          <p:nvSpPr>
            <p:cNvPr id="26" name="テキスト ボックス 25">
              <a:extLst>
                <a:ext uri="{FF2B5EF4-FFF2-40B4-BE49-F238E27FC236}">
                  <a16:creationId xmlns:a16="http://schemas.microsoft.com/office/drawing/2014/main" id="{56121085-A47C-3741-9CFB-038D1D700F4D}"/>
                </a:ext>
              </a:extLst>
            </p:cNvPr>
            <p:cNvSpPr txBox="1"/>
            <p:nvPr/>
          </p:nvSpPr>
          <p:spPr>
            <a:xfrm>
              <a:off x="375865" y="5002178"/>
              <a:ext cx="1083528" cy="237629"/>
            </a:xfrm>
            <a:prstGeom prst="rect">
              <a:avLst/>
            </a:prstGeom>
          </p:spPr>
          <p:txBody>
            <a:bodyPr wrap="square" rtlCol="0">
              <a:spAutoFit/>
            </a:bodyPr>
            <a:lstStyle/>
            <a:p>
              <a:pPr algn="ctr" defTabSz="1006543" eaLnBrk="1" hangingPunct="1">
                <a:lnSpc>
                  <a:spcPct val="90000"/>
                </a:lnSpc>
              </a:pPr>
              <a:r>
                <a:rPr kumimoji="1" lang="ja-JP" altLang="en-US" sz="1049" b="1" dirty="0">
                  <a:solidFill>
                    <a:schemeClr val="tx2"/>
                  </a:solidFill>
                  <a:latin typeface="Yu Gothic Pr6N R" panose="020B0400000000000000" pitchFamily="34" charset="-128"/>
                  <a:ea typeface="Yu Gothic Pr6N R" panose="020B0400000000000000" pitchFamily="34" charset="-128"/>
                </a:rPr>
                <a:t>エンジン</a:t>
              </a:r>
              <a:r>
                <a:rPr kumimoji="1" lang="en-US" altLang="ja-JP" sz="1049" b="1" dirty="0">
                  <a:solidFill>
                    <a:schemeClr val="tx2"/>
                  </a:solidFill>
                  <a:latin typeface="Yu Gothic Pr6N R" panose="020B0400000000000000" pitchFamily="34" charset="-128"/>
                  <a:ea typeface="Yu Gothic Pr6N R" panose="020B0400000000000000" pitchFamily="34" charset="-128"/>
                </a:rPr>
                <a:t>ON</a:t>
              </a:r>
              <a:endParaRPr kumimoji="1" lang="ja-JP" altLang="en-US" sz="1049" b="1" dirty="0">
                <a:solidFill>
                  <a:schemeClr val="tx2"/>
                </a:solidFill>
                <a:latin typeface="Yu Gothic Pr6N R" panose="020B0400000000000000" pitchFamily="34" charset="-128"/>
                <a:ea typeface="Yu Gothic Pr6N R" panose="020B0400000000000000" pitchFamily="34" charset="-128"/>
              </a:endParaRPr>
            </a:p>
          </p:txBody>
        </p:sp>
        <p:sp>
          <p:nvSpPr>
            <p:cNvPr id="27" name="三角形 11">
              <a:extLst>
                <a:ext uri="{FF2B5EF4-FFF2-40B4-BE49-F238E27FC236}">
                  <a16:creationId xmlns:a16="http://schemas.microsoft.com/office/drawing/2014/main" id="{66DF7D2E-9442-8547-8ABC-2F92F8EB5077}"/>
                </a:ext>
              </a:extLst>
            </p:cNvPr>
            <p:cNvSpPr/>
            <p:nvPr/>
          </p:nvSpPr>
          <p:spPr>
            <a:xfrm rot="5400000">
              <a:off x="1249375" y="5512521"/>
              <a:ext cx="338466" cy="15190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endParaRPr kumimoji="1" lang="ja-JP" altLang="en-US" sz="2115">
                <a:latin typeface="游明朝" panose="02020400000000000000" pitchFamily="18" charset="-128"/>
                <a:ea typeface="游明朝" panose="02020400000000000000" pitchFamily="18" charset="-128"/>
              </a:endParaRPr>
            </a:p>
          </p:txBody>
        </p:sp>
        <p:sp>
          <p:nvSpPr>
            <p:cNvPr id="28" name="テキスト ボックス 27">
              <a:extLst>
                <a:ext uri="{FF2B5EF4-FFF2-40B4-BE49-F238E27FC236}">
                  <a16:creationId xmlns:a16="http://schemas.microsoft.com/office/drawing/2014/main" id="{6493B777-0D75-D647-B7A8-0E59E5F6F9F6}"/>
                </a:ext>
              </a:extLst>
            </p:cNvPr>
            <p:cNvSpPr txBox="1"/>
            <p:nvPr/>
          </p:nvSpPr>
          <p:spPr>
            <a:xfrm>
              <a:off x="4234032" y="5424463"/>
              <a:ext cx="686195" cy="258789"/>
            </a:xfrm>
            <a:prstGeom prst="rect">
              <a:avLst/>
            </a:prstGeom>
          </p:spPr>
          <p:txBody>
            <a:bodyPr wrap="square" rtlCol="0">
              <a:spAutoFit/>
            </a:bodyPr>
            <a:lstStyle/>
            <a:p>
              <a:pPr algn="ctr" defTabSz="1006543" eaLnBrk="1" hangingPunct="1">
                <a:lnSpc>
                  <a:spcPct val="90000"/>
                </a:lnSpc>
              </a:pPr>
              <a:r>
                <a:rPr kumimoji="1" lang="ja-JP" altLang="en-US" sz="1199" b="1" spc="-150">
                  <a:solidFill>
                    <a:schemeClr val="tx2"/>
                  </a:solidFill>
                  <a:latin typeface="游明朝" panose="02020400000000000000" pitchFamily="18" charset="-128"/>
                  <a:ea typeface="游明朝" panose="02020400000000000000" pitchFamily="18" charset="-128"/>
                </a:rPr>
                <a:t>・ ・ ・</a:t>
              </a:r>
            </a:p>
          </p:txBody>
        </p:sp>
      </p:grpSp>
      <p:grpSp>
        <p:nvGrpSpPr>
          <p:cNvPr id="12" name="グループ化 11">
            <a:extLst>
              <a:ext uri="{FF2B5EF4-FFF2-40B4-BE49-F238E27FC236}">
                <a16:creationId xmlns:a16="http://schemas.microsoft.com/office/drawing/2014/main" id="{A0D40A3D-F6E0-354A-996E-9D74551AAAF5}"/>
              </a:ext>
            </a:extLst>
          </p:cNvPr>
          <p:cNvGrpSpPr/>
          <p:nvPr/>
        </p:nvGrpSpPr>
        <p:grpSpPr>
          <a:xfrm>
            <a:off x="665166" y="1714502"/>
            <a:ext cx="6043612" cy="1770221"/>
            <a:chOff x="665166" y="1714502"/>
            <a:chExt cx="6043612" cy="1770221"/>
          </a:xfrm>
        </p:grpSpPr>
        <p:sp>
          <p:nvSpPr>
            <p:cNvPr id="6" name="テキスト プレースホルダー 3">
              <a:extLst>
                <a:ext uri="{FF2B5EF4-FFF2-40B4-BE49-F238E27FC236}">
                  <a16:creationId xmlns:a16="http://schemas.microsoft.com/office/drawing/2014/main" id="{980EEA72-DBB6-7C4B-83D5-A97BBE31E78D}"/>
                </a:ext>
              </a:extLst>
            </p:cNvPr>
            <p:cNvSpPr txBox="1">
              <a:spLocks/>
            </p:cNvSpPr>
            <p:nvPr/>
          </p:nvSpPr>
          <p:spPr>
            <a:xfrm>
              <a:off x="665166" y="1714502"/>
              <a:ext cx="1825761" cy="1770221"/>
            </a:xfrm>
            <a:prstGeom prst="rect">
              <a:avLst/>
            </a:prstGeom>
          </p:spPr>
          <p:txBody>
            <a:bodyPr vert="horz" lIns="91441" tIns="45720" rIns="91441" bIns="45720" rtlCol="0">
              <a:normAutofit/>
            </a:bodyPr>
            <a:lstStyle>
              <a:lvl1pPr marL="250825" indent="-250825" algn="l" defTabSz="1006475" rtl="0" eaLnBrk="0" fontAlgn="base" hangingPunct="0">
                <a:lnSpc>
                  <a:spcPct val="90000"/>
                </a:lnSpc>
                <a:spcBef>
                  <a:spcPts val="1100"/>
                </a:spcBef>
                <a:spcAft>
                  <a:spcPct val="0"/>
                </a:spcAft>
                <a:buFont typeface="Arial" panose="020B0604020202020204" pitchFamily="34" charset="0"/>
                <a:buChar char="•"/>
                <a:defRPr kumimoji="1" sz="3000" kern="1200">
                  <a:solidFill>
                    <a:srgbClr val="575756"/>
                  </a:solidFill>
                  <a:latin typeface="Yu Mincho" panose="02020400000000000000" pitchFamily="18" charset="-128"/>
                  <a:ea typeface="Yu Mincho" panose="02020400000000000000" pitchFamily="18" charset="-128"/>
                  <a:cs typeface="+mn-cs"/>
                </a:defRPr>
              </a:lvl1pPr>
              <a:lvl2pPr marL="755650" indent="-250825" algn="l" defTabSz="1006475" rtl="0" eaLnBrk="0" fontAlgn="base" hangingPunct="0">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888" indent="-250825" algn="l" defTabSz="1006475" rtl="0" eaLnBrk="0" fontAlgn="base" hangingPunct="0">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713" indent="-250825" algn="l" defTabSz="1006475" rtl="0" eaLnBrk="0" fontAlgn="base" hangingPunct="0">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6950" indent="-250825" algn="l" defTabSz="1006475" rtl="0" eaLnBrk="0" fontAlgn="base" hangingPunct="0">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nSpc>
                  <a:spcPct val="100000"/>
                </a:lnSpc>
              </a:pPr>
              <a:r>
                <a:rPr lang="ja-JP" altLang="en-US" sz="1401"/>
                <a:t>再生開始</a:t>
              </a:r>
              <a:endParaRPr lang="en-US" altLang="ja-JP" sz="1401" dirty="0"/>
            </a:p>
            <a:p>
              <a:pPr marL="0" indent="0">
                <a:lnSpc>
                  <a:spcPct val="100000"/>
                </a:lnSpc>
                <a:buNone/>
              </a:pPr>
              <a:endParaRPr lang="en-US" altLang="ja-JP" sz="1401" dirty="0"/>
            </a:p>
            <a:p>
              <a:pPr>
                <a:lnSpc>
                  <a:spcPct val="100000"/>
                </a:lnSpc>
              </a:pPr>
              <a:r>
                <a:rPr lang="ja-JP" altLang="en-US" sz="1401"/>
                <a:t>再生終了</a:t>
              </a:r>
              <a:endParaRPr lang="en-US" altLang="ja-JP" sz="1401" dirty="0"/>
            </a:p>
            <a:p>
              <a:pPr>
                <a:lnSpc>
                  <a:spcPct val="100000"/>
                </a:lnSpc>
              </a:pPr>
              <a:r>
                <a:rPr lang="ja-JP" altLang="en-US" sz="1401"/>
                <a:t>音声</a:t>
              </a:r>
            </a:p>
            <a:p>
              <a:pPr>
                <a:lnSpc>
                  <a:spcPct val="100000"/>
                </a:lnSpc>
              </a:pPr>
              <a:r>
                <a:rPr lang="ja-JP" altLang="en-US" sz="1401"/>
                <a:t>配信仕様</a:t>
              </a:r>
            </a:p>
          </p:txBody>
        </p:sp>
        <p:sp>
          <p:nvSpPr>
            <p:cNvPr id="30" name="テキスト プレースホルダー 3">
              <a:extLst>
                <a:ext uri="{FF2B5EF4-FFF2-40B4-BE49-F238E27FC236}">
                  <a16:creationId xmlns:a16="http://schemas.microsoft.com/office/drawing/2014/main" id="{80D95903-EAC3-A343-BD46-608AFEEE8B27}"/>
                </a:ext>
              </a:extLst>
            </p:cNvPr>
            <p:cNvSpPr txBox="1">
              <a:spLocks/>
            </p:cNvSpPr>
            <p:nvPr/>
          </p:nvSpPr>
          <p:spPr>
            <a:xfrm>
              <a:off x="1943067" y="1714502"/>
              <a:ext cx="4765711" cy="1770221"/>
            </a:xfrm>
            <a:prstGeom prst="rect">
              <a:avLst/>
            </a:prstGeom>
          </p:spPr>
          <p:txBody>
            <a:bodyPr vert="horz" lIns="91441" tIns="45720" rIns="91441" bIns="45720" rtlCol="0">
              <a:normAutofit/>
            </a:bodyPr>
            <a:lstStyle>
              <a:lvl1pPr marL="250825" indent="-250825" algn="l" defTabSz="1006475" rtl="0" eaLnBrk="0" fontAlgn="base" hangingPunct="0">
                <a:lnSpc>
                  <a:spcPct val="90000"/>
                </a:lnSpc>
                <a:spcBef>
                  <a:spcPts val="1100"/>
                </a:spcBef>
                <a:spcAft>
                  <a:spcPct val="0"/>
                </a:spcAft>
                <a:buFont typeface="Arial" panose="020B0604020202020204" pitchFamily="34" charset="0"/>
                <a:buChar char="•"/>
                <a:defRPr kumimoji="1" sz="3000" kern="1200">
                  <a:solidFill>
                    <a:srgbClr val="575756"/>
                  </a:solidFill>
                  <a:latin typeface="Yu Mincho" panose="02020400000000000000" pitchFamily="18" charset="-128"/>
                  <a:ea typeface="Yu Mincho" panose="02020400000000000000" pitchFamily="18" charset="-128"/>
                  <a:cs typeface="+mn-cs"/>
                </a:defRPr>
              </a:lvl1pPr>
              <a:lvl2pPr marL="755650" indent="-250825" algn="l" defTabSz="1006475" rtl="0" eaLnBrk="0" fontAlgn="base" hangingPunct="0">
                <a:lnSpc>
                  <a:spcPct val="90000"/>
                </a:lnSpc>
                <a:spcBef>
                  <a:spcPts val="550"/>
                </a:spcBef>
                <a:spcAft>
                  <a:spcPct val="0"/>
                </a:spcAft>
                <a:buFont typeface="Arial" panose="020B0604020202020204" pitchFamily="34" charset="0"/>
                <a:buChar char="•"/>
                <a:defRPr kumimoji="1" sz="2600" kern="1200">
                  <a:solidFill>
                    <a:schemeClr val="tx1"/>
                  </a:solidFill>
                  <a:latin typeface="+mn-lt"/>
                  <a:ea typeface="+mn-ea"/>
                  <a:cs typeface="+mn-cs"/>
                </a:defRPr>
              </a:lvl2pPr>
              <a:lvl3pPr marL="1258888" indent="-250825" algn="l" defTabSz="1006475" rtl="0" eaLnBrk="0" fontAlgn="base" hangingPunct="0">
                <a:lnSpc>
                  <a:spcPct val="90000"/>
                </a:lnSpc>
                <a:spcBef>
                  <a:spcPts val="550"/>
                </a:spcBef>
                <a:spcAft>
                  <a:spcPct val="0"/>
                </a:spcAft>
                <a:buFont typeface="Arial" panose="020B0604020202020204" pitchFamily="34" charset="0"/>
                <a:buChar char="•"/>
                <a:defRPr kumimoji="1" sz="2200" kern="1200">
                  <a:solidFill>
                    <a:schemeClr val="tx1"/>
                  </a:solidFill>
                  <a:latin typeface="+mn-lt"/>
                  <a:ea typeface="+mn-ea"/>
                  <a:cs typeface="+mn-cs"/>
                </a:defRPr>
              </a:lvl3pPr>
              <a:lvl4pPr marL="1763713" indent="-250825" algn="l" defTabSz="1006475" rtl="0" eaLnBrk="0" fontAlgn="base" hangingPunct="0">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4pPr>
              <a:lvl5pPr marL="2266950" indent="-250825" algn="l" defTabSz="1006475" rtl="0" eaLnBrk="0" fontAlgn="base" hangingPunct="0">
                <a:lnSpc>
                  <a:spcPct val="90000"/>
                </a:lnSpc>
                <a:spcBef>
                  <a:spcPts val="550"/>
                </a:spcBef>
                <a:spcAft>
                  <a:spcPct val="0"/>
                </a:spcAft>
                <a:buFont typeface="Arial" panose="020B0604020202020204" pitchFamily="34" charset="0"/>
                <a:buChar char="•"/>
                <a:defRPr kumimoji="1" sz="19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00000"/>
                </a:lnSpc>
                <a:buNone/>
              </a:pPr>
              <a:r>
                <a:rPr lang="en-US" altLang="ja-JP" sz="1401" dirty="0">
                  <a:solidFill>
                    <a:schemeClr val="tx1"/>
                  </a:solidFill>
                </a:rPr>
                <a:t>: </a:t>
              </a:r>
              <a:r>
                <a:rPr lang="ja-JP" altLang="en-US" sz="1401">
                  <a:solidFill>
                    <a:schemeClr val="tx1"/>
                  </a:solidFill>
                </a:rPr>
                <a:t>ゴルフカートのエンジンが</a:t>
              </a:r>
              <a:r>
                <a:rPr lang="en-US" altLang="ja-JP" sz="1401" dirty="0">
                  <a:solidFill>
                    <a:schemeClr val="tx1"/>
                  </a:solidFill>
                </a:rPr>
                <a:t>ON</a:t>
              </a:r>
              <a:r>
                <a:rPr lang="ja-JP" altLang="en-US" sz="1401">
                  <a:solidFill>
                    <a:schemeClr val="tx1"/>
                  </a:solidFill>
                </a:rPr>
                <a:t>になったタイミング</a:t>
              </a:r>
              <a:endParaRPr lang="en-US" altLang="ja-JP" sz="1401" dirty="0">
                <a:solidFill>
                  <a:schemeClr val="tx1"/>
                </a:solidFill>
              </a:endParaRPr>
            </a:p>
            <a:p>
              <a:pPr marL="0" indent="0">
                <a:lnSpc>
                  <a:spcPct val="100000"/>
                </a:lnSpc>
                <a:buNone/>
              </a:pPr>
              <a:endParaRPr lang="en-US" altLang="ja-JP" sz="1401" dirty="0">
                <a:solidFill>
                  <a:schemeClr val="tx1"/>
                </a:solidFill>
              </a:endParaRPr>
            </a:p>
            <a:p>
              <a:pPr marL="0" indent="0">
                <a:lnSpc>
                  <a:spcPct val="100000"/>
                </a:lnSpc>
                <a:buNone/>
              </a:pPr>
              <a:r>
                <a:rPr lang="en-US" altLang="ja-JP" sz="1401" dirty="0">
                  <a:solidFill>
                    <a:schemeClr val="tx1"/>
                  </a:solidFill>
                </a:rPr>
                <a:t>: </a:t>
              </a:r>
              <a:r>
                <a:rPr lang="ja-JP" altLang="en-US" sz="1401">
                  <a:solidFill>
                    <a:schemeClr val="tx1"/>
                  </a:solidFill>
                </a:rPr>
                <a:t>ゴルフカートのエンジンが</a:t>
              </a:r>
              <a:r>
                <a:rPr lang="en-GB" altLang="ja-JP" sz="1401" dirty="0">
                  <a:solidFill>
                    <a:schemeClr val="tx1"/>
                  </a:solidFill>
                </a:rPr>
                <a:t>OFF</a:t>
              </a:r>
              <a:r>
                <a:rPr lang="ja-JP" altLang="en-US" sz="1401">
                  <a:solidFill>
                    <a:schemeClr val="tx1"/>
                  </a:solidFill>
                </a:rPr>
                <a:t>になったタイミング</a:t>
              </a:r>
              <a:endParaRPr lang="en-US" altLang="ja-JP" sz="1401" dirty="0">
                <a:solidFill>
                  <a:schemeClr val="tx1"/>
                </a:solidFill>
              </a:endParaRPr>
            </a:p>
            <a:p>
              <a:pPr marL="0" indent="0">
                <a:lnSpc>
                  <a:spcPct val="100000"/>
                </a:lnSpc>
                <a:buNone/>
              </a:pPr>
              <a:r>
                <a:rPr lang="en-US" altLang="ja-JP" sz="1401" dirty="0">
                  <a:solidFill>
                    <a:schemeClr val="tx1"/>
                  </a:solidFill>
                </a:rPr>
                <a:t>: </a:t>
              </a:r>
              <a:r>
                <a:rPr lang="ja-JP" altLang="en-US" sz="1401">
                  <a:solidFill>
                    <a:schemeClr val="tx1"/>
                  </a:solidFill>
                </a:rPr>
                <a:t>なし</a:t>
              </a:r>
              <a:endParaRPr lang="en-US" altLang="ja-JP" sz="1401" dirty="0">
                <a:solidFill>
                  <a:schemeClr val="tx1"/>
                </a:solidFill>
              </a:endParaRPr>
            </a:p>
            <a:p>
              <a:pPr marL="0" indent="0">
                <a:lnSpc>
                  <a:spcPct val="100000"/>
                </a:lnSpc>
                <a:buNone/>
              </a:pPr>
              <a:r>
                <a:rPr lang="en-US" altLang="ja-JP" sz="1401" dirty="0">
                  <a:solidFill>
                    <a:schemeClr val="tx1"/>
                  </a:solidFill>
                </a:rPr>
                <a:t>: </a:t>
              </a:r>
              <a:r>
                <a:rPr lang="ja-JP" altLang="en-US" sz="1401">
                  <a:solidFill>
                    <a:schemeClr val="tx1"/>
                  </a:solidFill>
                </a:rPr>
                <a:t>ランダムローテーション、ループ再生</a:t>
              </a:r>
              <a:endParaRPr lang="en-US" altLang="ja-JP" sz="1401" dirty="0">
                <a:solidFill>
                  <a:schemeClr val="tx1"/>
                </a:solidFill>
              </a:endParaRPr>
            </a:p>
            <a:p>
              <a:pPr marL="0" indent="0">
                <a:lnSpc>
                  <a:spcPct val="100000"/>
                </a:lnSpc>
                <a:buNone/>
              </a:pPr>
              <a:endParaRPr lang="en-US" altLang="ja-JP" sz="1401" dirty="0">
                <a:solidFill>
                  <a:schemeClr val="tx1"/>
                </a:solidFill>
              </a:endParaRPr>
            </a:p>
            <a:p>
              <a:pPr marL="0" indent="0">
                <a:lnSpc>
                  <a:spcPct val="100000"/>
                </a:lnSpc>
                <a:buNone/>
              </a:pPr>
              <a:endParaRPr lang="en-US" altLang="ja-JP" sz="1401" dirty="0">
                <a:solidFill>
                  <a:schemeClr val="tx1"/>
                </a:solidFill>
              </a:endParaRPr>
            </a:p>
            <a:p>
              <a:pPr marL="0" indent="0">
                <a:lnSpc>
                  <a:spcPct val="100000"/>
                </a:lnSpc>
                <a:buNone/>
              </a:pPr>
              <a:endParaRPr lang="ja-JP" altLang="en-US" sz="1401">
                <a:solidFill>
                  <a:schemeClr val="tx1"/>
                </a:solidFill>
              </a:endParaRPr>
            </a:p>
          </p:txBody>
        </p:sp>
        <p:sp>
          <p:nvSpPr>
            <p:cNvPr id="4" name="テキスト ボックス 3">
              <a:extLst>
                <a:ext uri="{FF2B5EF4-FFF2-40B4-BE49-F238E27FC236}">
                  <a16:creationId xmlns:a16="http://schemas.microsoft.com/office/drawing/2014/main" id="{4B29AACB-AEEE-EB40-9A2A-B7699E256173}"/>
                </a:ext>
              </a:extLst>
            </p:cNvPr>
            <p:cNvSpPr txBox="1"/>
            <p:nvPr/>
          </p:nvSpPr>
          <p:spPr>
            <a:xfrm>
              <a:off x="2074798" y="2040070"/>
              <a:ext cx="3966901" cy="247119"/>
            </a:xfrm>
            <a:prstGeom prst="rect">
              <a:avLst/>
            </a:prstGeom>
          </p:spPr>
          <p:txBody>
            <a:bodyPr wrap="square" rtlCol="0">
              <a:spAutoFit/>
            </a:bodyPr>
            <a:lstStyle/>
            <a:p>
              <a:pPr defTabSz="1006475" eaLnBrk="1" hangingPunct="1">
                <a:lnSpc>
                  <a:spcPct val="90000"/>
                </a:lnSpc>
              </a:pPr>
              <a:r>
                <a:rPr kumimoji="1" lang="en-US" altLang="ja-JP" sz="1100" dirty="0">
                  <a:latin typeface="Yu Mincho Demibold" panose="02020400000000000000" pitchFamily="18" charset="-128"/>
                  <a:ea typeface="Yu Mincho Demibold" panose="02020400000000000000" pitchFamily="18" charset="-128"/>
                </a:rPr>
                <a:t>※</a:t>
              </a:r>
              <a:r>
                <a:rPr kumimoji="1" lang="ja-JP" altLang="en-US" sz="1100">
                  <a:latin typeface="Yu Mincho Demibold" panose="02020400000000000000" pitchFamily="18" charset="-128"/>
                  <a:ea typeface="Yu Mincho Demibold" panose="02020400000000000000" pitchFamily="18" charset="-128"/>
                </a:rPr>
                <a:t>キーを</a:t>
              </a:r>
              <a:r>
                <a:rPr kumimoji="1" lang="en-GB" altLang="ja-JP" sz="1100" dirty="0">
                  <a:latin typeface="Yu Mincho Demibold" panose="02020400000000000000" pitchFamily="18" charset="-128"/>
                  <a:ea typeface="Yu Mincho Demibold" panose="02020400000000000000" pitchFamily="18" charset="-128"/>
                </a:rPr>
                <a:t>ON</a:t>
              </a:r>
              <a:r>
                <a:rPr kumimoji="1" lang="ja-JP" altLang="en-US" sz="1100">
                  <a:latin typeface="Yu Mincho Demibold" panose="02020400000000000000" pitchFamily="18" charset="-128"/>
                  <a:ea typeface="Yu Mincho Demibold" panose="02020400000000000000" pitchFamily="18" charset="-128"/>
                </a:rPr>
                <a:t>にしたタイミング</a:t>
              </a:r>
            </a:p>
          </p:txBody>
        </p:sp>
      </p:grpSp>
    </p:spTree>
    <p:extLst>
      <p:ext uri="{BB962C8B-B14F-4D97-AF65-F5344CB8AC3E}">
        <p14:creationId xmlns:p14="http://schemas.microsoft.com/office/powerpoint/2010/main" val="4174828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97ABE8-6915-B040-B966-1B825A9A4BEE}"/>
              </a:ext>
            </a:extLst>
          </p:cNvPr>
          <p:cNvSpPr>
            <a:spLocks noGrp="1"/>
          </p:cNvSpPr>
          <p:nvPr>
            <p:ph type="title"/>
          </p:nvPr>
        </p:nvSpPr>
        <p:spPr/>
        <p:txBody>
          <a:bodyPr/>
          <a:lstStyle/>
          <a:p>
            <a:r>
              <a:rPr kumimoji="1" lang="ja-JP" altLang="en-US"/>
              <a:t>広告メニュー</a:t>
            </a:r>
          </a:p>
        </p:txBody>
      </p:sp>
      <p:pic>
        <p:nvPicPr>
          <p:cNvPr id="5" name="コンテンツ プレースホルダー 4">
            <a:extLst>
              <a:ext uri="{FF2B5EF4-FFF2-40B4-BE49-F238E27FC236}">
                <a16:creationId xmlns:a16="http://schemas.microsoft.com/office/drawing/2014/main" id="{4F023ED6-B6C0-4C43-AE53-29906759786C}"/>
              </a:ext>
            </a:extLst>
          </p:cNvPr>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a:stretch/>
        </p:blipFill>
        <p:spPr>
          <a:xfrm>
            <a:off x="924129" y="4694754"/>
            <a:ext cx="8843556" cy="2439506"/>
          </a:xfrm>
        </p:spPr>
      </p:pic>
      <p:graphicFrame>
        <p:nvGraphicFramePr>
          <p:cNvPr id="9" name="表 2">
            <a:extLst>
              <a:ext uri="{FF2B5EF4-FFF2-40B4-BE49-F238E27FC236}">
                <a16:creationId xmlns:a16="http://schemas.microsoft.com/office/drawing/2014/main" id="{5FFF2EA2-A7EA-554F-87DF-32721A2BDBBF}"/>
              </a:ext>
            </a:extLst>
          </p:cNvPr>
          <p:cNvGraphicFramePr>
            <a:graphicFrameLocks noGrp="1"/>
          </p:cNvGraphicFramePr>
          <p:nvPr>
            <p:extLst>
              <p:ext uri="{D42A27DB-BD31-4B8C-83A1-F6EECF244321}">
                <p14:modId xmlns:p14="http://schemas.microsoft.com/office/powerpoint/2010/main" val="1319378024"/>
              </p:ext>
            </p:extLst>
          </p:nvPr>
        </p:nvGraphicFramePr>
        <p:xfrm>
          <a:off x="665166" y="1295401"/>
          <a:ext cx="9369835" cy="918001"/>
        </p:xfrm>
        <a:graphic>
          <a:graphicData uri="http://schemas.openxmlformats.org/drawingml/2006/table">
            <a:tbl>
              <a:tblPr firstRow="1" bandRow="1">
                <a:tableStyleId>{B301B821-A1FF-4177-AEE7-76D212191A09}</a:tableStyleId>
              </a:tblPr>
              <a:tblGrid>
                <a:gridCol w="1332234">
                  <a:extLst>
                    <a:ext uri="{9D8B030D-6E8A-4147-A177-3AD203B41FA5}">
                      <a16:colId xmlns:a16="http://schemas.microsoft.com/office/drawing/2014/main" val="4194480140"/>
                    </a:ext>
                  </a:extLst>
                </a:gridCol>
                <a:gridCol w="1332234">
                  <a:extLst>
                    <a:ext uri="{9D8B030D-6E8A-4147-A177-3AD203B41FA5}">
                      <a16:colId xmlns:a16="http://schemas.microsoft.com/office/drawing/2014/main" val="209563390"/>
                    </a:ext>
                  </a:extLst>
                </a:gridCol>
                <a:gridCol w="1332234">
                  <a:extLst>
                    <a:ext uri="{9D8B030D-6E8A-4147-A177-3AD203B41FA5}">
                      <a16:colId xmlns:a16="http://schemas.microsoft.com/office/drawing/2014/main" val="2445133006"/>
                    </a:ext>
                  </a:extLst>
                </a:gridCol>
                <a:gridCol w="1332234">
                  <a:extLst>
                    <a:ext uri="{9D8B030D-6E8A-4147-A177-3AD203B41FA5}">
                      <a16:colId xmlns:a16="http://schemas.microsoft.com/office/drawing/2014/main" val="4271998706"/>
                    </a:ext>
                  </a:extLst>
                </a:gridCol>
                <a:gridCol w="1376431">
                  <a:extLst>
                    <a:ext uri="{9D8B030D-6E8A-4147-A177-3AD203B41FA5}">
                      <a16:colId xmlns:a16="http://schemas.microsoft.com/office/drawing/2014/main" val="4269858643"/>
                    </a:ext>
                  </a:extLst>
                </a:gridCol>
                <a:gridCol w="1332234">
                  <a:extLst>
                    <a:ext uri="{9D8B030D-6E8A-4147-A177-3AD203B41FA5}">
                      <a16:colId xmlns:a16="http://schemas.microsoft.com/office/drawing/2014/main" val="3904072016"/>
                    </a:ext>
                  </a:extLst>
                </a:gridCol>
                <a:gridCol w="1332234">
                  <a:extLst>
                    <a:ext uri="{9D8B030D-6E8A-4147-A177-3AD203B41FA5}">
                      <a16:colId xmlns:a16="http://schemas.microsoft.com/office/drawing/2014/main" val="1496615469"/>
                    </a:ext>
                  </a:extLst>
                </a:gridCol>
              </a:tblGrid>
              <a:tr h="332044">
                <a:tc>
                  <a:txBody>
                    <a:bodyPr/>
                    <a:lstStyle/>
                    <a:p>
                      <a:pPr algn="ctr"/>
                      <a:r>
                        <a:rPr kumimoji="1" lang="ja-JP" altLang="en-US" sz="1050" b="1" i="0" dirty="0">
                          <a:latin typeface="Yu Mincho Demibold" panose="02020400000000000000" pitchFamily="18" charset="-128"/>
                          <a:ea typeface="Yu Mincho Demibold" panose="02020400000000000000" pitchFamily="18" charset="-128"/>
                        </a:rPr>
                        <a:t>メニュー名</a:t>
                      </a:r>
                      <a:endParaRPr kumimoji="1" lang="ja-JP" altLang="en-US" sz="1050" b="1" i="0" dirty="0">
                        <a:solidFill>
                          <a:schemeClr val="bg1"/>
                        </a:solidFill>
                        <a:latin typeface="Yu Mincho Demibold" panose="02020400000000000000" pitchFamily="18" charset="-128"/>
                        <a:ea typeface="Yu Mincho Demibold" panose="02020400000000000000" pitchFamily="18" charset="-128"/>
                      </a:endParaRPr>
                    </a:p>
                  </a:txBody>
                  <a:tcPr marL="98782" marR="98782" marT="49391" marB="4939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kumimoji="1" lang="ja-JP" altLang="en-US" sz="1050" b="1" i="0" dirty="0">
                          <a:latin typeface="Yu Mincho Demibold" panose="02020400000000000000" pitchFamily="18" charset="-128"/>
                          <a:ea typeface="Yu Mincho Demibold" panose="02020400000000000000" pitchFamily="18" charset="-128"/>
                        </a:rPr>
                        <a:t>形式</a:t>
                      </a:r>
                      <a:endParaRPr kumimoji="1" lang="ja-JP" altLang="en-US" sz="1050" b="1" i="0" dirty="0">
                        <a:solidFill>
                          <a:schemeClr val="bg1"/>
                        </a:solidFill>
                        <a:latin typeface="Yu Mincho Demibold" panose="02020400000000000000" pitchFamily="18" charset="-128"/>
                        <a:ea typeface="Yu Mincho Demibold" panose="02020400000000000000" pitchFamily="18" charset="-128"/>
                      </a:endParaRPr>
                    </a:p>
                  </a:txBody>
                  <a:tcPr marL="98782" marR="98782" marT="49391" marB="4939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kumimoji="1" lang="ja-JP" altLang="en-US" sz="1050" b="1" i="0" dirty="0">
                          <a:latin typeface="Yu Mincho Demibold" panose="02020400000000000000" pitchFamily="18" charset="-128"/>
                          <a:ea typeface="Yu Mincho Demibold" panose="02020400000000000000" pitchFamily="18" charset="-128"/>
                        </a:rPr>
                        <a:t>タイミング</a:t>
                      </a:r>
                      <a:endParaRPr kumimoji="1" lang="ja-JP" altLang="en-US" sz="1050" b="1" i="0" dirty="0">
                        <a:solidFill>
                          <a:schemeClr val="bg1"/>
                        </a:solidFill>
                        <a:latin typeface="Yu Mincho Demibold" panose="02020400000000000000" pitchFamily="18" charset="-128"/>
                        <a:ea typeface="Yu Mincho Demibold" panose="02020400000000000000" pitchFamily="18" charset="-128"/>
                      </a:endParaRPr>
                    </a:p>
                  </a:txBody>
                  <a:tcPr marL="98782" marR="98782" marT="49391" marB="4939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kumimoji="1" lang="ja-JP" altLang="en-US" sz="1050" b="1" i="0" dirty="0">
                          <a:latin typeface="Yu Mincho Demibold" panose="02020400000000000000" pitchFamily="18" charset="-128"/>
                          <a:ea typeface="Yu Mincho Demibold" panose="02020400000000000000" pitchFamily="18" charset="-128"/>
                        </a:rPr>
                        <a:t>保証形態</a:t>
                      </a:r>
                      <a:endParaRPr kumimoji="1" lang="ja-JP" altLang="en-US" sz="1050" b="1" i="0" dirty="0">
                        <a:solidFill>
                          <a:schemeClr val="bg1"/>
                        </a:solidFill>
                        <a:latin typeface="Yu Mincho Demibold" panose="02020400000000000000" pitchFamily="18" charset="-128"/>
                        <a:ea typeface="Yu Mincho Demibold" panose="02020400000000000000" pitchFamily="18" charset="-128"/>
                      </a:endParaRPr>
                    </a:p>
                  </a:txBody>
                  <a:tcPr marL="98782" marR="98782" marT="49391" marB="4939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kumimoji="1" lang="ja-JP" altLang="en-US" sz="1050" b="1" i="0" dirty="0">
                          <a:latin typeface="Yu Mincho Demibold" panose="02020400000000000000" pitchFamily="18" charset="-128"/>
                          <a:ea typeface="Yu Mincho Demibold" panose="02020400000000000000" pitchFamily="18" charset="-128"/>
                        </a:rPr>
                        <a:t>掲載期間</a:t>
                      </a:r>
                      <a:endParaRPr kumimoji="1" lang="ja-JP" altLang="en-US" sz="1050" b="1" i="0" dirty="0">
                        <a:solidFill>
                          <a:schemeClr val="bg1"/>
                        </a:solidFill>
                        <a:latin typeface="Yu Mincho Demibold" panose="02020400000000000000" pitchFamily="18" charset="-128"/>
                        <a:ea typeface="Yu Mincho Demibold" panose="02020400000000000000" pitchFamily="18" charset="-128"/>
                      </a:endParaRPr>
                    </a:p>
                  </a:txBody>
                  <a:tcPr marL="98782" marR="98782" marT="49391" marB="4939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kumimoji="1" lang="ja-JP" altLang="en-US" sz="1050" b="1" i="0" dirty="0">
                          <a:latin typeface="Yu Mincho Demibold" panose="02020400000000000000" pitchFamily="18" charset="-128"/>
                          <a:ea typeface="Yu Mincho Demibold" panose="02020400000000000000" pitchFamily="18" charset="-128"/>
                        </a:rPr>
                        <a:t>設置ゴルフ場数</a:t>
                      </a:r>
                      <a:endParaRPr kumimoji="1" lang="ja-JP" altLang="en-US" sz="1050" b="1" i="0" dirty="0">
                        <a:solidFill>
                          <a:schemeClr val="bg1"/>
                        </a:solidFill>
                        <a:latin typeface="Yu Mincho Demibold" panose="02020400000000000000" pitchFamily="18" charset="-128"/>
                        <a:ea typeface="Yu Mincho Demibold" panose="02020400000000000000" pitchFamily="18" charset="-128"/>
                      </a:endParaRPr>
                    </a:p>
                  </a:txBody>
                  <a:tcPr marL="98782" marR="98782" marT="49391" marB="4939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kumimoji="1" lang="ja-JP" altLang="en-US" sz="1050" b="1" i="0" dirty="0">
                          <a:latin typeface="Yu Mincho Demibold" panose="02020400000000000000" pitchFamily="18" charset="-128"/>
                          <a:ea typeface="Yu Mincho Demibold" panose="02020400000000000000" pitchFamily="18" charset="-128"/>
                        </a:rPr>
                        <a:t>設置台数</a:t>
                      </a:r>
                      <a:endParaRPr kumimoji="1" lang="ja-JP" altLang="en-US" sz="1050" b="1" i="0" dirty="0">
                        <a:solidFill>
                          <a:schemeClr val="bg1"/>
                        </a:solidFill>
                        <a:latin typeface="Yu Mincho Demibold" panose="02020400000000000000" pitchFamily="18" charset="-128"/>
                        <a:ea typeface="Yu Mincho Demibold" panose="02020400000000000000" pitchFamily="18" charset="-128"/>
                      </a:endParaRPr>
                    </a:p>
                  </a:txBody>
                  <a:tcPr marL="98782" marR="98782" marT="49391" marB="4939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2726810"/>
                  </a:ext>
                </a:extLst>
              </a:tr>
              <a:tr h="585957">
                <a:tc>
                  <a:txBody>
                    <a:bodyPr/>
                    <a:lstStyle/>
                    <a:p>
                      <a:pPr algn="ctr"/>
                      <a:r>
                        <a:rPr kumimoji="1" lang="en-US" altLang="ja-JP" sz="1050" b="1" i="0" dirty="0">
                          <a:solidFill>
                            <a:schemeClr val="tx2"/>
                          </a:solidFill>
                          <a:latin typeface="Yu Mincho Demibold" panose="02020400000000000000" pitchFamily="18" charset="-128"/>
                          <a:ea typeface="Yu Mincho Demibold" panose="02020400000000000000" pitchFamily="18" charset="-128"/>
                        </a:rPr>
                        <a:t>Regular</a:t>
                      </a:r>
                      <a:r>
                        <a:rPr kumimoji="1" lang="ja-JP" altLang="en-US" sz="1050" b="1" i="0" dirty="0">
                          <a:solidFill>
                            <a:schemeClr val="tx2"/>
                          </a:solidFill>
                          <a:latin typeface="Yu Mincho Demibold" panose="02020400000000000000" pitchFamily="18" charset="-128"/>
                          <a:ea typeface="Yu Mincho Demibold" panose="02020400000000000000" pitchFamily="18" charset="-128"/>
                        </a:rPr>
                        <a:t> </a:t>
                      </a:r>
                      <a:r>
                        <a:rPr kumimoji="1" lang="en-US" altLang="ja-JP" sz="1050" b="1" i="0" dirty="0">
                          <a:solidFill>
                            <a:schemeClr val="tx2"/>
                          </a:solidFill>
                          <a:latin typeface="Yu Mincho Demibold" panose="02020400000000000000" pitchFamily="18" charset="-128"/>
                          <a:ea typeface="Yu Mincho Demibold" panose="02020400000000000000" pitchFamily="18" charset="-128"/>
                        </a:rPr>
                        <a:t>Ads</a:t>
                      </a:r>
                      <a:endParaRPr kumimoji="1" lang="ja-JP" altLang="en-US" sz="1050" b="1" i="0" dirty="0">
                        <a:solidFill>
                          <a:schemeClr val="tx2"/>
                        </a:solidFill>
                        <a:latin typeface="Yu Mincho Demibold" panose="02020400000000000000" pitchFamily="18" charset="-128"/>
                        <a:ea typeface="Yu Mincho Demibold" panose="02020400000000000000" pitchFamily="18" charset="-128"/>
                      </a:endParaRPr>
                    </a:p>
                  </a:txBody>
                  <a:tcPr marL="98782" marR="98782" marT="49391" marB="4939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050" b="1" i="0" dirty="0">
                          <a:solidFill>
                            <a:schemeClr val="tx2"/>
                          </a:solidFill>
                          <a:latin typeface="Yu Mincho Demibold" panose="02020400000000000000" pitchFamily="18" charset="-128"/>
                          <a:ea typeface="Yu Mincho Demibold" panose="02020400000000000000" pitchFamily="18" charset="-128"/>
                        </a:rPr>
                        <a:t>動画 音声なし</a:t>
                      </a:r>
                      <a:br>
                        <a:rPr kumimoji="1" lang="ja-JP" altLang="en-US" sz="1050" b="1" i="0" dirty="0">
                          <a:solidFill>
                            <a:schemeClr val="tx2"/>
                          </a:solidFill>
                          <a:latin typeface="Yu Mincho Demibold" panose="02020400000000000000" pitchFamily="18" charset="-128"/>
                          <a:ea typeface="Yu Mincho Demibold" panose="02020400000000000000" pitchFamily="18" charset="-128"/>
                        </a:rPr>
                      </a:br>
                      <a:r>
                        <a:rPr kumimoji="1" lang="ja-JP" altLang="en-US" sz="1050" b="1" i="0" dirty="0">
                          <a:solidFill>
                            <a:schemeClr val="tx2"/>
                          </a:solidFill>
                          <a:latin typeface="Yu Mincho Demibold" panose="02020400000000000000" pitchFamily="18" charset="-128"/>
                          <a:ea typeface="Yu Mincho Demibold" panose="02020400000000000000" pitchFamily="18" charset="-128"/>
                        </a:rPr>
                        <a:t>最大</a:t>
                      </a:r>
                      <a:r>
                        <a:rPr kumimoji="1" lang="en-US" altLang="ja-JP" sz="1050" b="1" i="0" dirty="0">
                          <a:solidFill>
                            <a:schemeClr val="tx2"/>
                          </a:solidFill>
                          <a:latin typeface="Yu Mincho Demibold" panose="02020400000000000000" pitchFamily="18" charset="-128"/>
                          <a:ea typeface="Yu Mincho Demibold" panose="02020400000000000000" pitchFamily="18" charset="-128"/>
                        </a:rPr>
                        <a:t>30</a:t>
                      </a:r>
                      <a:r>
                        <a:rPr kumimoji="1" lang="ja-JP" altLang="en-US" sz="1050" b="1" i="0" dirty="0">
                          <a:solidFill>
                            <a:schemeClr val="tx2"/>
                          </a:solidFill>
                          <a:latin typeface="Yu Mincho Demibold" panose="02020400000000000000" pitchFamily="18" charset="-128"/>
                          <a:ea typeface="Yu Mincho Demibold" panose="02020400000000000000" pitchFamily="18" charset="-128"/>
                        </a:rPr>
                        <a:t>秒 </a:t>
                      </a:r>
                    </a:p>
                  </a:txBody>
                  <a:tcPr marL="98782" marR="98782" marT="49391" marB="4939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050" b="1" i="0" dirty="0">
                          <a:solidFill>
                            <a:schemeClr val="tx2"/>
                          </a:solidFill>
                          <a:latin typeface="Yu Mincho Demibold" panose="02020400000000000000" pitchFamily="18" charset="-128"/>
                          <a:ea typeface="Yu Mincho Demibold" panose="02020400000000000000" pitchFamily="18" charset="-128"/>
                        </a:rPr>
                        <a:t>エンジン</a:t>
                      </a:r>
                      <a:r>
                        <a:rPr kumimoji="1" lang="en-US" altLang="ja-JP" sz="1050" b="1" i="0" dirty="0">
                          <a:solidFill>
                            <a:schemeClr val="tx2"/>
                          </a:solidFill>
                          <a:latin typeface="Yu Mincho Demibold" panose="02020400000000000000" pitchFamily="18" charset="-128"/>
                          <a:ea typeface="Yu Mincho Demibold" panose="02020400000000000000" pitchFamily="18" charset="-128"/>
                        </a:rPr>
                        <a:t>ON</a:t>
                      </a:r>
                      <a:r>
                        <a:rPr kumimoji="1" lang="ja-JP" altLang="en-US" sz="1050" b="1" i="0" dirty="0">
                          <a:solidFill>
                            <a:schemeClr val="tx2"/>
                          </a:solidFill>
                          <a:latin typeface="Yu Mincho Demibold" panose="02020400000000000000" pitchFamily="18" charset="-128"/>
                          <a:ea typeface="Yu Mincho Demibold" panose="02020400000000000000" pitchFamily="18" charset="-128"/>
                        </a:rPr>
                        <a:t>と</a:t>
                      </a:r>
                      <a:endParaRPr kumimoji="1" lang="en-US" altLang="ja-JP" sz="1050" b="1" i="0" dirty="0">
                        <a:solidFill>
                          <a:schemeClr val="tx2"/>
                        </a:solidFill>
                        <a:latin typeface="Yu Mincho Demibold" panose="02020400000000000000" pitchFamily="18" charset="-128"/>
                        <a:ea typeface="Yu Mincho Demibold" panose="02020400000000000000" pitchFamily="18" charset="-128"/>
                      </a:endParaRPr>
                    </a:p>
                    <a:p>
                      <a:pPr algn="ctr"/>
                      <a:r>
                        <a:rPr kumimoji="1" lang="ja-JP" altLang="en-US" sz="1050" b="1" i="0" dirty="0">
                          <a:solidFill>
                            <a:schemeClr val="tx2"/>
                          </a:solidFill>
                          <a:latin typeface="Yu Mincho Demibold" panose="02020400000000000000" pitchFamily="18" charset="-128"/>
                          <a:ea typeface="Yu Mincho Demibold" panose="02020400000000000000" pitchFamily="18" charset="-128"/>
                        </a:rPr>
                        <a:t>同時に開始</a:t>
                      </a:r>
                    </a:p>
                  </a:txBody>
                  <a:tcPr marL="98782" marR="98782" marT="49391" marB="4939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050" b="1" i="0" dirty="0">
                          <a:solidFill>
                            <a:schemeClr val="tx2"/>
                          </a:solidFill>
                          <a:latin typeface="Yu Mincho Demibold" panose="02020400000000000000" pitchFamily="18" charset="-128"/>
                          <a:ea typeface="Yu Mincho Demibold" panose="02020400000000000000" pitchFamily="18" charset="-128"/>
                        </a:rPr>
                        <a:t>期間掲載</a:t>
                      </a:r>
                      <a:endParaRPr kumimoji="1" lang="en-US" altLang="ja-JP" sz="1050" b="1" i="0" dirty="0">
                        <a:solidFill>
                          <a:schemeClr val="tx2"/>
                        </a:solidFill>
                        <a:latin typeface="Yu Mincho Demibold" panose="02020400000000000000" pitchFamily="18" charset="-128"/>
                        <a:ea typeface="Yu Mincho Demibold" panose="02020400000000000000" pitchFamily="18" charset="-128"/>
                      </a:endParaRPr>
                    </a:p>
                    <a:p>
                      <a:pPr algn="ctr"/>
                      <a:r>
                        <a:rPr kumimoji="1" lang="ja-JP" altLang="en-US" sz="1050" b="1" i="0" dirty="0">
                          <a:solidFill>
                            <a:schemeClr val="tx2"/>
                          </a:solidFill>
                          <a:latin typeface="Yu Mincho Demibold" panose="02020400000000000000" pitchFamily="18" charset="-128"/>
                          <a:ea typeface="Yu Mincho Demibold" panose="02020400000000000000" pitchFamily="18" charset="-128"/>
                        </a:rPr>
                        <a:t>保証</a:t>
                      </a:r>
                    </a:p>
                  </a:txBody>
                  <a:tcPr marL="98782" marR="98782" marT="49391" marB="4939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50" b="1" i="0" dirty="0">
                          <a:solidFill>
                            <a:schemeClr val="tx2"/>
                          </a:solidFill>
                          <a:latin typeface="Yu Mincho Demibold" panose="02020400000000000000" pitchFamily="18" charset="-128"/>
                          <a:ea typeface="Yu Mincho Demibold" panose="02020400000000000000" pitchFamily="18" charset="-128"/>
                        </a:rPr>
                        <a:t>1</a:t>
                      </a:r>
                      <a:r>
                        <a:rPr kumimoji="1" lang="ja-JP" altLang="en-US" sz="1050" b="1" i="0" dirty="0">
                          <a:solidFill>
                            <a:schemeClr val="tx2"/>
                          </a:solidFill>
                          <a:latin typeface="Yu Mincho Demibold" panose="02020400000000000000" pitchFamily="18" charset="-128"/>
                          <a:ea typeface="Yu Mincho Demibold" panose="02020400000000000000" pitchFamily="18" charset="-128"/>
                        </a:rPr>
                        <a:t>週間</a:t>
                      </a:r>
                      <a:endParaRPr kumimoji="1" lang="en-US" altLang="ja-JP" sz="1050" b="1" i="0" dirty="0">
                        <a:solidFill>
                          <a:schemeClr val="tx2"/>
                        </a:solidFill>
                        <a:latin typeface="Yu Mincho Demibold" panose="02020400000000000000" pitchFamily="18" charset="-128"/>
                        <a:ea typeface="Yu Mincho Demibold" panose="02020400000000000000" pitchFamily="18" charset="-128"/>
                      </a:endParaRPr>
                    </a:p>
                    <a:p>
                      <a:pPr algn="ctr"/>
                      <a:r>
                        <a:rPr kumimoji="1" lang="ja-JP" altLang="en-US" sz="800" b="1" i="0" dirty="0">
                          <a:solidFill>
                            <a:schemeClr val="tx2"/>
                          </a:solidFill>
                          <a:latin typeface="Yu Mincho Demibold" panose="02020400000000000000" pitchFamily="18" charset="-128"/>
                          <a:ea typeface="Yu Mincho Demibold" panose="02020400000000000000" pitchFamily="18" charset="-128"/>
                        </a:rPr>
                        <a:t>月曜日掲載開始</a:t>
                      </a:r>
                      <a:endParaRPr kumimoji="1" lang="en-US" altLang="ja-JP" sz="800" b="1" i="0" dirty="0">
                        <a:solidFill>
                          <a:schemeClr val="tx2"/>
                        </a:solidFill>
                        <a:latin typeface="Yu Mincho Demibold" panose="02020400000000000000" pitchFamily="18" charset="-128"/>
                        <a:ea typeface="Yu Mincho Demibold" panose="02020400000000000000" pitchFamily="18" charset="-128"/>
                      </a:endParaRPr>
                    </a:p>
                  </a:txBody>
                  <a:tcPr marL="98782" marR="98782" marT="49391" marB="4939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50" b="1" i="0" dirty="0">
                          <a:solidFill>
                            <a:schemeClr val="tx2"/>
                          </a:solidFill>
                          <a:latin typeface="Yu Mincho Demibold" panose="02020400000000000000" pitchFamily="18" charset="-128"/>
                          <a:ea typeface="Yu Mincho Demibold" panose="02020400000000000000" pitchFamily="18" charset="-128"/>
                        </a:rPr>
                        <a:t>40</a:t>
                      </a:r>
                      <a:r>
                        <a:rPr kumimoji="1" lang="ja-JP" altLang="en-US" sz="1050" b="1" i="0" dirty="0">
                          <a:solidFill>
                            <a:schemeClr val="tx2"/>
                          </a:solidFill>
                          <a:latin typeface="Yu Mincho Demibold" panose="02020400000000000000" pitchFamily="18" charset="-128"/>
                          <a:ea typeface="Yu Mincho Demibold" panose="02020400000000000000" pitchFamily="18" charset="-128"/>
                        </a:rPr>
                        <a:t>ゴルフ場</a:t>
                      </a:r>
                      <a:endParaRPr kumimoji="1" lang="en-US" altLang="ja-JP" sz="1050" b="1" i="0" dirty="0">
                        <a:solidFill>
                          <a:schemeClr val="tx2"/>
                        </a:solidFill>
                        <a:latin typeface="Yu Mincho Demibold" panose="02020400000000000000" pitchFamily="18" charset="-128"/>
                        <a:ea typeface="Yu Mincho Demibold" panose="02020400000000000000" pitchFamily="18" charset="-128"/>
                      </a:endParaRPr>
                    </a:p>
                  </a:txBody>
                  <a:tcPr marL="98782" marR="98782" marT="49391" marB="4939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050" b="1" i="0" dirty="0">
                          <a:solidFill>
                            <a:schemeClr val="tx2"/>
                          </a:solidFill>
                          <a:latin typeface="Yu Mincho Demibold" panose="02020400000000000000" pitchFamily="18" charset="-128"/>
                          <a:ea typeface="Yu Mincho Demibold" panose="02020400000000000000" pitchFamily="18" charset="-128"/>
                        </a:rPr>
                        <a:t>約</a:t>
                      </a:r>
                      <a:r>
                        <a:rPr kumimoji="1" lang="en-US" altLang="ja-JP" sz="1050" b="1" i="0" dirty="0">
                          <a:solidFill>
                            <a:schemeClr val="tx2"/>
                          </a:solidFill>
                          <a:latin typeface="Yu Mincho Demibold" panose="02020400000000000000" pitchFamily="18" charset="-128"/>
                          <a:ea typeface="Yu Mincho Demibold" panose="02020400000000000000" pitchFamily="18" charset="-128"/>
                        </a:rPr>
                        <a:t>2,500</a:t>
                      </a:r>
                      <a:r>
                        <a:rPr kumimoji="1" lang="ja-JP" altLang="en-US" sz="1050" b="1" i="0" dirty="0">
                          <a:solidFill>
                            <a:schemeClr val="tx2"/>
                          </a:solidFill>
                          <a:latin typeface="Yu Mincho Demibold" panose="02020400000000000000" pitchFamily="18" charset="-128"/>
                          <a:ea typeface="Yu Mincho Demibold" panose="02020400000000000000" pitchFamily="18" charset="-128"/>
                        </a:rPr>
                        <a:t>台</a:t>
                      </a:r>
                    </a:p>
                  </a:txBody>
                  <a:tcPr marL="98782" marR="98782" marT="49391" marB="4939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00863883"/>
                  </a:ext>
                </a:extLst>
              </a:tr>
            </a:tbl>
          </a:graphicData>
        </a:graphic>
      </p:graphicFrame>
      <p:graphicFrame>
        <p:nvGraphicFramePr>
          <p:cNvPr id="10" name="表 2">
            <a:extLst>
              <a:ext uri="{FF2B5EF4-FFF2-40B4-BE49-F238E27FC236}">
                <a16:creationId xmlns:a16="http://schemas.microsoft.com/office/drawing/2014/main" id="{4309A675-2E82-9B41-B921-F5BB1201C738}"/>
              </a:ext>
            </a:extLst>
          </p:cNvPr>
          <p:cNvGraphicFramePr>
            <a:graphicFrameLocks noGrp="1"/>
          </p:cNvGraphicFramePr>
          <p:nvPr>
            <p:extLst>
              <p:ext uri="{D42A27DB-BD31-4B8C-83A1-F6EECF244321}">
                <p14:modId xmlns:p14="http://schemas.microsoft.com/office/powerpoint/2010/main" val="2687617149"/>
              </p:ext>
            </p:extLst>
          </p:nvPr>
        </p:nvGraphicFramePr>
        <p:xfrm>
          <a:off x="665160" y="2495266"/>
          <a:ext cx="5360200" cy="1004691"/>
        </p:xfrm>
        <a:graphic>
          <a:graphicData uri="http://schemas.openxmlformats.org/drawingml/2006/table">
            <a:tbl>
              <a:tblPr firstRow="1" bandRow="1">
                <a:tableStyleId>{5C22544A-7EE6-4342-B048-85BDC9FD1C3A}</a:tableStyleId>
              </a:tblPr>
              <a:tblGrid>
                <a:gridCol w="1340050">
                  <a:extLst>
                    <a:ext uri="{9D8B030D-6E8A-4147-A177-3AD203B41FA5}">
                      <a16:colId xmlns:a16="http://schemas.microsoft.com/office/drawing/2014/main" val="4194480140"/>
                    </a:ext>
                  </a:extLst>
                </a:gridCol>
                <a:gridCol w="1340050">
                  <a:extLst>
                    <a:ext uri="{9D8B030D-6E8A-4147-A177-3AD203B41FA5}">
                      <a16:colId xmlns:a16="http://schemas.microsoft.com/office/drawing/2014/main" val="209563390"/>
                    </a:ext>
                  </a:extLst>
                </a:gridCol>
                <a:gridCol w="1340050">
                  <a:extLst>
                    <a:ext uri="{9D8B030D-6E8A-4147-A177-3AD203B41FA5}">
                      <a16:colId xmlns:a16="http://schemas.microsoft.com/office/drawing/2014/main" val="2445133006"/>
                    </a:ext>
                  </a:extLst>
                </a:gridCol>
                <a:gridCol w="1340050">
                  <a:extLst>
                    <a:ext uri="{9D8B030D-6E8A-4147-A177-3AD203B41FA5}">
                      <a16:colId xmlns:a16="http://schemas.microsoft.com/office/drawing/2014/main" val="4271998706"/>
                    </a:ext>
                  </a:extLst>
                </a:gridCol>
              </a:tblGrid>
              <a:tr h="332044">
                <a:tc>
                  <a:txBody>
                    <a:bodyPr/>
                    <a:lstStyle/>
                    <a:p>
                      <a:pPr algn="ctr"/>
                      <a:r>
                        <a:rPr kumimoji="1" lang="ja-JP" altLang="en-US" sz="1050" b="1" i="0" dirty="0">
                          <a:latin typeface="Yu Mincho Demibold" panose="02020400000000000000" pitchFamily="18" charset="-128"/>
                          <a:ea typeface="Yu Mincho Demibold" panose="02020400000000000000" pitchFamily="18" charset="-128"/>
                        </a:rPr>
                        <a:t>着座時想定</a:t>
                      </a:r>
                      <a:endParaRPr kumimoji="1" lang="en-US" altLang="ja-JP" sz="1050" b="1" i="0" dirty="0">
                        <a:latin typeface="Yu Mincho Demibold" panose="02020400000000000000" pitchFamily="18" charset="-128"/>
                        <a:ea typeface="Yu Mincho Demibold" panose="02020400000000000000" pitchFamily="18" charset="-128"/>
                      </a:endParaRPr>
                    </a:p>
                    <a:p>
                      <a:pPr algn="ctr"/>
                      <a:r>
                        <a:rPr kumimoji="1" lang="ja-JP" altLang="en-US" sz="1050" b="1" i="0" dirty="0">
                          <a:latin typeface="Yu Mincho Demibold" panose="02020400000000000000" pitchFamily="18" charset="-128"/>
                          <a:ea typeface="Yu Mincho Demibold" panose="02020400000000000000" pitchFamily="18" charset="-128"/>
                        </a:rPr>
                        <a:t>リーチ数</a:t>
                      </a:r>
                      <a:endParaRPr kumimoji="1" lang="en-US" altLang="ja-JP" sz="1050" b="1" i="0" dirty="0">
                        <a:latin typeface="Yu Mincho Demibold" panose="02020400000000000000" pitchFamily="18" charset="-128"/>
                        <a:ea typeface="Yu Mincho Demibold" panose="02020400000000000000" pitchFamily="18" charset="-128"/>
                      </a:endParaRPr>
                    </a:p>
                  </a:txBody>
                  <a:tcPr marL="98694" marR="98694" marT="49347" marB="4934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kumimoji="1" lang="zh-CN" altLang="en-US" sz="1050" b="1" i="0" dirty="0">
                          <a:solidFill>
                            <a:schemeClr val="bg1"/>
                          </a:solidFill>
                          <a:latin typeface="Yu Mincho Demibold" panose="02020400000000000000" pitchFamily="18" charset="-128"/>
                          <a:ea typeface="Yu Mincho Demibold" panose="02020400000000000000" pitchFamily="18" charset="-128"/>
                        </a:rPr>
                        <a:t>想定来場者数</a:t>
                      </a:r>
                      <a:endParaRPr kumimoji="1" lang="ja-JP" altLang="en-US" sz="1050" b="1" i="0" dirty="0">
                        <a:solidFill>
                          <a:schemeClr val="bg1"/>
                        </a:solidFill>
                        <a:latin typeface="Yu Mincho Demibold" panose="02020400000000000000" pitchFamily="18" charset="-128"/>
                        <a:ea typeface="Yu Mincho Demibold" panose="02020400000000000000" pitchFamily="18" charset="-128"/>
                      </a:endParaRPr>
                    </a:p>
                  </a:txBody>
                  <a:tcPr marL="98694" marR="98694" marT="49347" marB="4934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kumimoji="1" lang="ja-JP" altLang="en-US" sz="1050" b="1" i="0" dirty="0">
                          <a:latin typeface="Yu Mincho Demibold" panose="02020400000000000000" pitchFamily="18" charset="-128"/>
                          <a:ea typeface="Yu Mincho Demibold" panose="02020400000000000000" pitchFamily="18" charset="-128"/>
                        </a:rPr>
                        <a:t>枠数</a:t>
                      </a:r>
                      <a:endParaRPr kumimoji="1" lang="ja-JP" altLang="en-US" sz="1050" b="1" i="0" dirty="0">
                        <a:solidFill>
                          <a:schemeClr val="bg1"/>
                        </a:solidFill>
                        <a:latin typeface="Yu Mincho Demibold" panose="02020400000000000000" pitchFamily="18" charset="-128"/>
                        <a:ea typeface="Yu Mincho Demibold" panose="02020400000000000000" pitchFamily="18" charset="-128"/>
                      </a:endParaRPr>
                    </a:p>
                  </a:txBody>
                  <a:tcPr marL="98694" marR="98694" marT="49347" marB="4934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kumimoji="1" lang="ja-JP" altLang="en-US" sz="1050" b="1" i="0" dirty="0">
                          <a:latin typeface="Yu Mincho Demibold" panose="02020400000000000000" pitchFamily="18" charset="-128"/>
                          <a:ea typeface="Yu Mincho Demibold" panose="02020400000000000000" pitchFamily="18" charset="-128"/>
                        </a:rPr>
                        <a:t>広告料金</a:t>
                      </a:r>
                      <a:r>
                        <a:rPr kumimoji="1" lang="en-US" altLang="ja-JP" sz="1050" b="1" i="0" dirty="0">
                          <a:latin typeface="Yu Mincho Demibold" panose="02020400000000000000" pitchFamily="18" charset="-128"/>
                          <a:ea typeface="Yu Mincho Demibold" panose="02020400000000000000" pitchFamily="18" charset="-128"/>
                        </a:rPr>
                        <a:t>(</a:t>
                      </a:r>
                      <a:r>
                        <a:rPr kumimoji="1" lang="ja-JP" altLang="en-US" sz="1050" b="1" i="0" dirty="0">
                          <a:latin typeface="Yu Mincho Demibold" panose="02020400000000000000" pitchFamily="18" charset="-128"/>
                          <a:ea typeface="Yu Mincho Demibold" panose="02020400000000000000" pitchFamily="18" charset="-128"/>
                        </a:rPr>
                        <a:t>税別</a:t>
                      </a:r>
                      <a:r>
                        <a:rPr kumimoji="1" lang="en-US" altLang="ja-JP" sz="1050" b="1" i="0" dirty="0">
                          <a:latin typeface="Yu Mincho Demibold" panose="02020400000000000000" pitchFamily="18" charset="-128"/>
                          <a:ea typeface="Yu Mincho Demibold" panose="02020400000000000000" pitchFamily="18" charset="-128"/>
                        </a:rPr>
                        <a:t>)</a:t>
                      </a:r>
                      <a:endParaRPr kumimoji="1" lang="ja-JP" altLang="en-US" sz="1050" b="1" i="0" dirty="0">
                        <a:solidFill>
                          <a:schemeClr val="bg1"/>
                        </a:solidFill>
                        <a:latin typeface="Yu Mincho Demibold" panose="02020400000000000000" pitchFamily="18" charset="-128"/>
                        <a:ea typeface="Yu Mincho Demibold" panose="02020400000000000000" pitchFamily="18" charset="-128"/>
                      </a:endParaRPr>
                    </a:p>
                  </a:txBody>
                  <a:tcPr marL="98694" marR="98694" marT="49347" marB="4934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2726810"/>
                  </a:ext>
                </a:extLst>
              </a:tr>
              <a:tr h="585957">
                <a:tc>
                  <a:txBody>
                    <a:bodyPr/>
                    <a:lstStyle/>
                    <a:p>
                      <a:pPr algn="ctr"/>
                      <a:r>
                        <a:rPr kumimoji="1" lang="ja-JP" altLang="en-US" sz="1050" b="1" i="0" dirty="0">
                          <a:solidFill>
                            <a:schemeClr val="tx2"/>
                          </a:solidFill>
                          <a:latin typeface="Yu Mincho Demibold" panose="02020400000000000000" pitchFamily="18" charset="-128"/>
                          <a:ea typeface="Yu Mincho Demibold" panose="02020400000000000000" pitchFamily="18" charset="-128"/>
                        </a:rPr>
                        <a:t>約 </a:t>
                      </a:r>
                      <a:r>
                        <a:rPr kumimoji="1" lang="en-US" altLang="ja-JP" sz="1050" b="1" i="0" dirty="0">
                          <a:solidFill>
                            <a:schemeClr val="tx2"/>
                          </a:solidFill>
                          <a:latin typeface="Yu Mincho Demibold" panose="02020400000000000000" pitchFamily="18" charset="-128"/>
                          <a:ea typeface="Yu Mincho Demibold" panose="02020400000000000000" pitchFamily="18" charset="-128"/>
                        </a:rPr>
                        <a:t>180,000</a:t>
                      </a:r>
                      <a:r>
                        <a:rPr kumimoji="1" lang="ja-JP" altLang="en-US" sz="1050" b="1" i="0" dirty="0">
                          <a:solidFill>
                            <a:schemeClr val="tx2"/>
                          </a:solidFill>
                          <a:latin typeface="Yu Mincho Demibold" panose="02020400000000000000" pitchFamily="18" charset="-128"/>
                          <a:ea typeface="Yu Mincho Demibold" panose="02020400000000000000" pitchFamily="18" charset="-128"/>
                        </a:rPr>
                        <a:t>回</a:t>
                      </a:r>
                      <a:endParaRPr kumimoji="1" lang="en-US" altLang="ja-JP" sz="1050" b="1" i="0" dirty="0">
                        <a:solidFill>
                          <a:schemeClr val="tx2"/>
                        </a:solidFill>
                        <a:latin typeface="Yu Mincho Demibold" panose="02020400000000000000" pitchFamily="18" charset="-128"/>
                        <a:ea typeface="Yu Mincho Demibold" panose="02020400000000000000" pitchFamily="18" charset="-128"/>
                      </a:endParaRPr>
                    </a:p>
                    <a:p>
                      <a:pPr algn="ctr"/>
                      <a:r>
                        <a:rPr kumimoji="1" lang="en-US" altLang="ja-JP" sz="900" b="1" i="0" dirty="0">
                          <a:solidFill>
                            <a:schemeClr val="tx2"/>
                          </a:solidFill>
                          <a:latin typeface="Yu Mincho Demibold" panose="02020400000000000000" pitchFamily="18" charset="-128"/>
                          <a:ea typeface="Yu Mincho Demibold" panose="02020400000000000000" pitchFamily="18" charset="-128"/>
                        </a:rPr>
                        <a:t>※</a:t>
                      </a:r>
                      <a:r>
                        <a:rPr kumimoji="1" lang="ja-JP" altLang="en-US" sz="900" b="1" i="0" dirty="0">
                          <a:solidFill>
                            <a:schemeClr val="tx2"/>
                          </a:solidFill>
                          <a:latin typeface="Yu Mincho Demibold" panose="02020400000000000000" pitchFamily="18" charset="-128"/>
                          <a:ea typeface="Yu Mincho Demibold" panose="02020400000000000000" pitchFamily="18" charset="-128"/>
                        </a:rPr>
                        <a:t>月間約 </a:t>
                      </a:r>
                      <a:r>
                        <a:rPr kumimoji="1" lang="en-US" altLang="ja-JP" sz="900" b="1" i="0" dirty="0">
                          <a:solidFill>
                            <a:schemeClr val="tx2"/>
                          </a:solidFill>
                          <a:latin typeface="Yu Mincho Demibold" panose="02020400000000000000" pitchFamily="18" charset="-128"/>
                          <a:ea typeface="Yu Mincho Demibold" panose="02020400000000000000" pitchFamily="18" charset="-128"/>
                        </a:rPr>
                        <a:t>750,000</a:t>
                      </a:r>
                      <a:r>
                        <a:rPr kumimoji="1" lang="ja-JP" altLang="en-US" sz="900" b="1" i="0" dirty="0">
                          <a:solidFill>
                            <a:schemeClr val="tx2"/>
                          </a:solidFill>
                          <a:latin typeface="Yu Mincho Demibold" panose="02020400000000000000" pitchFamily="18" charset="-128"/>
                          <a:ea typeface="Yu Mincho Demibold" panose="02020400000000000000" pitchFamily="18" charset="-128"/>
                        </a:rPr>
                        <a:t>回</a:t>
                      </a:r>
                      <a:endParaRPr kumimoji="1" lang="en-US" altLang="ja-JP" sz="900" b="1" i="0" dirty="0">
                        <a:solidFill>
                          <a:schemeClr val="tx2"/>
                        </a:solidFill>
                        <a:latin typeface="Yu Mincho Demibold" panose="02020400000000000000" pitchFamily="18" charset="-128"/>
                        <a:ea typeface="Yu Mincho Demibold" panose="02020400000000000000" pitchFamily="18" charset="-128"/>
                      </a:endParaRPr>
                    </a:p>
                  </a:txBody>
                  <a:tcPr marL="98694" marR="98694" marT="49347" marB="4934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050" b="1" i="0" dirty="0">
                          <a:solidFill>
                            <a:schemeClr val="tx2"/>
                          </a:solidFill>
                          <a:latin typeface="Yu Mincho Demibold" panose="02020400000000000000" pitchFamily="18" charset="-128"/>
                          <a:ea typeface="Yu Mincho Demibold" panose="02020400000000000000" pitchFamily="18" charset="-128"/>
                        </a:rPr>
                        <a:t>約 </a:t>
                      </a:r>
                      <a:r>
                        <a:rPr kumimoji="1" lang="en-US" altLang="ja-JP" sz="1050" b="1" i="0" dirty="0">
                          <a:solidFill>
                            <a:schemeClr val="tx2"/>
                          </a:solidFill>
                          <a:latin typeface="Yu Mincho Demibold" panose="02020400000000000000" pitchFamily="18" charset="-128"/>
                          <a:ea typeface="Yu Mincho Demibold" panose="02020400000000000000" pitchFamily="18" charset="-128"/>
                        </a:rPr>
                        <a:t>28,000</a:t>
                      </a:r>
                      <a:r>
                        <a:rPr kumimoji="1" lang="ja-JP" altLang="en-US" sz="1050" b="1" i="0" dirty="0">
                          <a:solidFill>
                            <a:schemeClr val="tx2"/>
                          </a:solidFill>
                          <a:latin typeface="Yu Mincho Demibold" panose="02020400000000000000" pitchFamily="18" charset="-128"/>
                          <a:ea typeface="Yu Mincho Demibold" panose="02020400000000000000" pitchFamily="18" charset="-128"/>
                        </a:rPr>
                        <a:t>人</a:t>
                      </a:r>
                      <a:endParaRPr kumimoji="1" lang="en-US" altLang="ja-JP" sz="1050" b="1" i="0" dirty="0">
                        <a:solidFill>
                          <a:schemeClr val="tx2"/>
                        </a:solidFill>
                        <a:latin typeface="Yu Mincho Demibold" panose="02020400000000000000" pitchFamily="18" charset="-128"/>
                        <a:ea typeface="Yu Mincho Demibold" panose="02020400000000000000" pitchFamily="18" charset="-128"/>
                      </a:endParaRPr>
                    </a:p>
                    <a:p>
                      <a:pPr algn="ctr"/>
                      <a:r>
                        <a:rPr kumimoji="1" lang="en-US" altLang="ja-JP" sz="900" b="1" i="0" dirty="0">
                          <a:solidFill>
                            <a:schemeClr val="tx2"/>
                          </a:solidFill>
                          <a:latin typeface="Yu Mincho Demibold" panose="02020400000000000000" pitchFamily="18" charset="-128"/>
                          <a:ea typeface="Yu Mincho Demibold" panose="02020400000000000000" pitchFamily="18" charset="-128"/>
                        </a:rPr>
                        <a:t>※</a:t>
                      </a:r>
                      <a:r>
                        <a:rPr kumimoji="1" lang="ja-JP" altLang="en-US" sz="900" b="1" i="0" dirty="0">
                          <a:solidFill>
                            <a:schemeClr val="tx2"/>
                          </a:solidFill>
                          <a:latin typeface="Yu Mincho Demibold" panose="02020400000000000000" pitchFamily="18" charset="-128"/>
                          <a:ea typeface="Yu Mincho Demibold" panose="02020400000000000000" pitchFamily="18" charset="-128"/>
                        </a:rPr>
                        <a:t>月間約 </a:t>
                      </a:r>
                      <a:r>
                        <a:rPr kumimoji="1" lang="en-US" altLang="ja-JP" sz="900" b="1" i="0" dirty="0">
                          <a:solidFill>
                            <a:schemeClr val="tx2"/>
                          </a:solidFill>
                          <a:latin typeface="Yu Mincho Demibold" panose="02020400000000000000" pitchFamily="18" charset="-128"/>
                          <a:ea typeface="Yu Mincho Demibold" panose="02020400000000000000" pitchFamily="18" charset="-128"/>
                        </a:rPr>
                        <a:t>120,000</a:t>
                      </a:r>
                      <a:r>
                        <a:rPr kumimoji="1" lang="ja-JP" altLang="en-US" sz="900" b="1" i="0" dirty="0">
                          <a:solidFill>
                            <a:schemeClr val="tx2"/>
                          </a:solidFill>
                          <a:latin typeface="Yu Mincho Demibold" panose="02020400000000000000" pitchFamily="18" charset="-128"/>
                          <a:ea typeface="Yu Mincho Demibold" panose="02020400000000000000" pitchFamily="18" charset="-128"/>
                        </a:rPr>
                        <a:t>人</a:t>
                      </a:r>
                      <a:endParaRPr kumimoji="1" lang="en-US" altLang="ja-JP" sz="900" b="1" i="0" dirty="0">
                        <a:solidFill>
                          <a:schemeClr val="tx2"/>
                        </a:solidFill>
                        <a:latin typeface="Yu Mincho Demibold" panose="02020400000000000000" pitchFamily="18" charset="-128"/>
                        <a:ea typeface="Yu Mincho Demibold" panose="02020400000000000000" pitchFamily="18" charset="-128"/>
                      </a:endParaRPr>
                    </a:p>
                  </a:txBody>
                  <a:tcPr marL="98694" marR="98694" marT="49347" marB="4934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50" b="1" i="0" dirty="0">
                          <a:solidFill>
                            <a:schemeClr val="tx2"/>
                          </a:solidFill>
                          <a:latin typeface="Yu Mincho Demibold" panose="02020400000000000000" pitchFamily="18" charset="-128"/>
                          <a:ea typeface="Yu Mincho Demibold" panose="02020400000000000000" pitchFamily="18" charset="-128"/>
                        </a:rPr>
                        <a:t>15</a:t>
                      </a:r>
                      <a:r>
                        <a:rPr kumimoji="1" lang="ja-JP" altLang="en-US" sz="1050" b="1" i="0" dirty="0">
                          <a:solidFill>
                            <a:schemeClr val="tx2"/>
                          </a:solidFill>
                          <a:latin typeface="Yu Mincho Demibold" panose="02020400000000000000" pitchFamily="18" charset="-128"/>
                          <a:ea typeface="Yu Mincho Demibold" panose="02020400000000000000" pitchFamily="18" charset="-128"/>
                        </a:rPr>
                        <a:t>枠</a:t>
                      </a:r>
                    </a:p>
                  </a:txBody>
                  <a:tcPr marL="98694" marR="98694" marT="49347" marB="4934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50" b="1" i="0" dirty="0">
                          <a:solidFill>
                            <a:schemeClr val="tx2"/>
                          </a:solidFill>
                          <a:latin typeface="Yu Mincho Demibold" panose="02020400000000000000" pitchFamily="18" charset="-128"/>
                          <a:ea typeface="Yu Mincho Demibold" panose="02020400000000000000" pitchFamily="18" charset="-128"/>
                        </a:rPr>
                        <a:t>125</a:t>
                      </a:r>
                      <a:r>
                        <a:rPr kumimoji="1" lang="ja-JP" altLang="en-US" sz="1050" b="1" i="0" dirty="0">
                          <a:solidFill>
                            <a:schemeClr val="tx2"/>
                          </a:solidFill>
                          <a:latin typeface="Yu Mincho Demibold" panose="02020400000000000000" pitchFamily="18" charset="-128"/>
                          <a:ea typeface="Yu Mincho Demibold" panose="02020400000000000000" pitchFamily="18" charset="-128"/>
                        </a:rPr>
                        <a:t>万円</a:t>
                      </a:r>
                      <a:endParaRPr kumimoji="1" lang="ja-JP" altLang="en-US" sz="900" b="1" i="0" dirty="0">
                        <a:solidFill>
                          <a:schemeClr val="tx2"/>
                        </a:solidFill>
                        <a:latin typeface="Yu Mincho Demibold" panose="02020400000000000000" pitchFamily="18" charset="-128"/>
                        <a:ea typeface="Yu Mincho Demibold" panose="02020400000000000000" pitchFamily="18" charset="-128"/>
                      </a:endParaRPr>
                    </a:p>
                  </a:txBody>
                  <a:tcPr marL="98694" marR="98694" marT="49347" marB="4934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00863883"/>
                  </a:ext>
                </a:extLst>
              </a:tr>
            </a:tbl>
          </a:graphicData>
        </a:graphic>
      </p:graphicFrame>
      <p:sp>
        <p:nvSpPr>
          <p:cNvPr id="3" name="テキスト ボックス 2">
            <a:extLst>
              <a:ext uri="{FF2B5EF4-FFF2-40B4-BE49-F238E27FC236}">
                <a16:creationId xmlns:a16="http://schemas.microsoft.com/office/drawing/2014/main" id="{89E2938A-42A8-EC4D-5E37-47DC88E21D38}"/>
              </a:ext>
            </a:extLst>
          </p:cNvPr>
          <p:cNvSpPr txBox="1">
            <a:spLocks noChangeArrowheads="1"/>
          </p:cNvSpPr>
          <p:nvPr/>
        </p:nvSpPr>
        <p:spPr bwMode="auto">
          <a:xfrm>
            <a:off x="665166" y="3586966"/>
            <a:ext cx="6116634" cy="1061829"/>
          </a:xfrm>
          <a:prstGeom prst="rect">
            <a:avLst/>
          </a:prstGeom>
          <a:noFill/>
          <a:ln>
            <a:noFill/>
          </a:ln>
        </p:spPr>
        <p:txBody>
          <a:bodyPr wrap="square">
            <a:spAutoFit/>
          </a:bodyPr>
          <a:lstStyle>
            <a:lvl1pPr marL="171450" indent="-171450">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defTabSz="457200" fontAlgn="base">
              <a:spcBef>
                <a:spcPct val="0"/>
              </a:spcBef>
              <a:spcAft>
                <a:spcPct val="0"/>
              </a:spcAft>
              <a:defRPr>
                <a:solidFill>
                  <a:schemeClr val="tx1"/>
                </a:solidFill>
                <a:latin typeface="Cambria" panose="02040503050406030204" pitchFamily="18" charset="0"/>
              </a:defRPr>
            </a:lvl6pPr>
            <a:lvl7pPr marL="2971800" indent="-228600" defTabSz="457200" fontAlgn="base">
              <a:spcBef>
                <a:spcPct val="0"/>
              </a:spcBef>
              <a:spcAft>
                <a:spcPct val="0"/>
              </a:spcAft>
              <a:defRPr>
                <a:solidFill>
                  <a:schemeClr val="tx1"/>
                </a:solidFill>
                <a:latin typeface="Cambria" panose="02040503050406030204" pitchFamily="18" charset="0"/>
              </a:defRPr>
            </a:lvl7pPr>
            <a:lvl8pPr marL="3429000" indent="-228600" defTabSz="457200" fontAlgn="base">
              <a:spcBef>
                <a:spcPct val="0"/>
              </a:spcBef>
              <a:spcAft>
                <a:spcPct val="0"/>
              </a:spcAft>
              <a:defRPr>
                <a:solidFill>
                  <a:schemeClr val="tx1"/>
                </a:solidFill>
                <a:latin typeface="Cambria" panose="02040503050406030204" pitchFamily="18" charset="0"/>
              </a:defRPr>
            </a:lvl8pPr>
            <a:lvl9pPr marL="3886200" indent="-228600" defTabSz="457200" fontAlgn="base">
              <a:spcBef>
                <a:spcPct val="0"/>
              </a:spcBef>
              <a:spcAft>
                <a:spcPct val="0"/>
              </a:spcAft>
              <a:defRPr>
                <a:solidFill>
                  <a:schemeClr val="tx1"/>
                </a:solidFill>
                <a:latin typeface="Cambria" panose="02040503050406030204" pitchFamily="18" charset="0"/>
              </a:defRPr>
            </a:lvl9pPr>
          </a:lstStyle>
          <a:p>
            <a:pPr eaLnBrk="1" hangingPunct="1">
              <a:buFont typeface=".LucidaGrandeUI"/>
              <a:buChar char="※"/>
              <a:defRPr/>
            </a:pPr>
            <a:r>
              <a:rPr lang="ja-JP" altLang="en-US" sz="900" dirty="0">
                <a:solidFill>
                  <a:srgbClr val="575756"/>
                </a:solidFill>
                <a:latin typeface="游明朝" panose="02020400000000000000" pitchFamily="18" charset="-128"/>
                <a:ea typeface="游明朝" panose="02020400000000000000" pitchFamily="18" charset="-128"/>
              </a:rPr>
              <a:t>広告料金は手数料が含まれたグロス金額です。</a:t>
            </a:r>
          </a:p>
          <a:p>
            <a:pPr eaLnBrk="1" hangingPunct="1">
              <a:buFont typeface=".LucidaGrandeUI"/>
              <a:buChar char="※"/>
              <a:defRPr/>
            </a:pPr>
            <a:r>
              <a:rPr lang="zh-CN" altLang="en-US" sz="900" dirty="0">
                <a:solidFill>
                  <a:srgbClr val="575756"/>
                </a:solidFill>
                <a:latin typeface="游明朝" panose="02020400000000000000" pitchFamily="18" charset="-128"/>
                <a:ea typeface="游明朝" panose="02020400000000000000" pitchFamily="18" charset="-128"/>
              </a:rPr>
              <a:t>「</a:t>
            </a:r>
            <a:r>
              <a:rPr lang="ja-JP" altLang="en-US" sz="900" dirty="0">
                <a:solidFill>
                  <a:srgbClr val="575756"/>
                </a:solidFill>
                <a:latin typeface="游明朝" panose="02020400000000000000" pitchFamily="18" charset="-128"/>
                <a:ea typeface="游明朝" panose="02020400000000000000" pitchFamily="18" charset="-128"/>
              </a:rPr>
              <a:t>着座時想定リーチ数</a:t>
            </a:r>
            <a:r>
              <a:rPr lang="zh-CN" altLang="en-US" sz="900" dirty="0">
                <a:solidFill>
                  <a:srgbClr val="575756"/>
                </a:solidFill>
                <a:latin typeface="游明朝" panose="02020400000000000000" pitchFamily="18" charset="-128"/>
                <a:ea typeface="游明朝" panose="02020400000000000000" pitchFamily="18" charset="-128"/>
              </a:rPr>
              <a:t>」</a:t>
            </a:r>
            <a:r>
              <a:rPr lang="ja-JP" altLang="en-US" sz="900" dirty="0">
                <a:solidFill>
                  <a:srgbClr val="575756"/>
                </a:solidFill>
                <a:latin typeface="游明朝" panose="02020400000000000000" pitchFamily="18" charset="-128"/>
                <a:ea typeface="游明朝" panose="02020400000000000000" pitchFamily="18" charset="-128"/>
              </a:rPr>
              <a:t>はあくまで目安です。ゴルフカートの営業</a:t>
            </a:r>
            <a:r>
              <a:rPr lang="en-US" altLang="ja-JP" sz="900" dirty="0">
                <a:solidFill>
                  <a:srgbClr val="575756"/>
                </a:solidFill>
                <a:latin typeface="游明朝" panose="02020400000000000000" pitchFamily="18" charset="-128"/>
                <a:ea typeface="游明朝" panose="02020400000000000000" pitchFamily="18" charset="-128"/>
              </a:rPr>
              <a:t>/</a:t>
            </a:r>
            <a:r>
              <a:rPr lang="ja-JP" altLang="en-US" sz="900" dirty="0">
                <a:solidFill>
                  <a:srgbClr val="575756"/>
                </a:solidFill>
                <a:latin typeface="游明朝" panose="02020400000000000000" pitchFamily="18" charset="-128"/>
                <a:ea typeface="游明朝" panose="02020400000000000000" pitchFamily="18" charset="-128"/>
              </a:rPr>
              <a:t>稼働状況により変動します。</a:t>
            </a:r>
            <a:endParaRPr lang="en-US" altLang="ja-JP" sz="900" dirty="0">
              <a:solidFill>
                <a:srgbClr val="575756"/>
              </a:solidFill>
              <a:latin typeface="游明朝" panose="02020400000000000000" pitchFamily="18" charset="-128"/>
              <a:ea typeface="游明朝" panose="02020400000000000000" pitchFamily="18" charset="-128"/>
            </a:endParaRPr>
          </a:p>
          <a:p>
            <a:pPr eaLnBrk="1" hangingPunct="1">
              <a:buFont typeface=".LucidaGrandeUI"/>
              <a:buChar char="※"/>
              <a:defRPr/>
            </a:pPr>
            <a:r>
              <a:rPr lang="ja-JP" altLang="en-US" sz="900" dirty="0">
                <a:solidFill>
                  <a:srgbClr val="575756"/>
                </a:solidFill>
                <a:latin typeface="游明朝" panose="02020400000000000000" pitchFamily="18" charset="-128"/>
                <a:ea typeface="游明朝" panose="02020400000000000000" pitchFamily="18" charset="-128"/>
              </a:rPr>
              <a:t>「着座時想定リーチ数」はプレイ中を除く視認可能な回数を記載しています。</a:t>
            </a:r>
            <a:endParaRPr lang="en-US" altLang="ja-JP" sz="900" dirty="0">
              <a:solidFill>
                <a:srgbClr val="575756"/>
              </a:solidFill>
              <a:latin typeface="游明朝" panose="02020400000000000000" pitchFamily="18" charset="-128"/>
              <a:ea typeface="游明朝" panose="02020400000000000000" pitchFamily="18" charset="-128"/>
            </a:endParaRPr>
          </a:p>
          <a:p>
            <a:pPr eaLnBrk="1" hangingPunct="1">
              <a:buFont typeface=".LucidaGrandeUI"/>
              <a:buChar char="※"/>
              <a:defRPr/>
            </a:pPr>
            <a:r>
              <a:rPr lang="ja-JP" altLang="en-US" sz="900" dirty="0">
                <a:solidFill>
                  <a:srgbClr val="575756"/>
                </a:solidFill>
                <a:latin typeface="游明朝" panose="02020400000000000000" pitchFamily="18" charset="-128"/>
                <a:ea typeface="游明朝" panose="02020400000000000000" pitchFamily="18" charset="-128"/>
              </a:rPr>
              <a:t>掲載内容は</a:t>
            </a:r>
            <a:r>
              <a:rPr lang="en-US" altLang="ja-JP" sz="900" dirty="0">
                <a:solidFill>
                  <a:srgbClr val="575756"/>
                </a:solidFill>
                <a:latin typeface="游明朝" panose="02020400000000000000" pitchFamily="18" charset="-128"/>
                <a:ea typeface="游明朝" panose="02020400000000000000" pitchFamily="18" charset="-128"/>
              </a:rPr>
              <a:t>1</a:t>
            </a:r>
            <a:r>
              <a:rPr lang="ja-JP" altLang="en-US" sz="900" dirty="0">
                <a:solidFill>
                  <a:srgbClr val="575756"/>
                </a:solidFill>
                <a:latin typeface="游明朝" panose="02020400000000000000" pitchFamily="18" charset="-128"/>
                <a:ea typeface="游明朝" panose="02020400000000000000" pitchFamily="18" charset="-128"/>
              </a:rPr>
              <a:t>申込につき、</a:t>
            </a:r>
            <a:r>
              <a:rPr lang="en-US" altLang="ja-JP" sz="900" dirty="0">
                <a:solidFill>
                  <a:srgbClr val="575756"/>
                </a:solidFill>
                <a:latin typeface="游明朝" panose="02020400000000000000" pitchFamily="18" charset="-128"/>
                <a:ea typeface="游明朝" panose="02020400000000000000" pitchFamily="18" charset="-128"/>
              </a:rPr>
              <a:t>1</a:t>
            </a:r>
            <a:r>
              <a:rPr lang="ja-JP" altLang="en-US" sz="900" dirty="0">
                <a:solidFill>
                  <a:srgbClr val="575756"/>
                </a:solidFill>
                <a:latin typeface="游明朝" panose="02020400000000000000" pitchFamily="18" charset="-128"/>
                <a:ea typeface="游明朝" panose="02020400000000000000" pitchFamily="18" charset="-128"/>
              </a:rPr>
              <a:t>商品または</a:t>
            </a:r>
            <a:r>
              <a:rPr lang="en-US" altLang="ja-JP" sz="900" dirty="0">
                <a:solidFill>
                  <a:srgbClr val="575756"/>
                </a:solidFill>
                <a:latin typeface="游明朝" panose="02020400000000000000" pitchFamily="18" charset="-128"/>
                <a:ea typeface="游明朝" panose="02020400000000000000" pitchFamily="18" charset="-128"/>
              </a:rPr>
              <a:t>1</a:t>
            </a:r>
            <a:r>
              <a:rPr lang="ja-JP" altLang="en-US" sz="900" dirty="0">
                <a:solidFill>
                  <a:srgbClr val="575756"/>
                </a:solidFill>
                <a:latin typeface="游明朝" panose="02020400000000000000" pitchFamily="18" charset="-128"/>
                <a:ea typeface="游明朝" panose="02020400000000000000" pitchFamily="18" charset="-128"/>
              </a:rPr>
              <a:t>サービスを基本とします。</a:t>
            </a:r>
            <a:endParaRPr lang="en-US" altLang="ja-JP" sz="900" dirty="0">
              <a:solidFill>
                <a:srgbClr val="575756"/>
              </a:solidFill>
              <a:latin typeface="游明朝" panose="02020400000000000000" pitchFamily="18" charset="-128"/>
              <a:ea typeface="游明朝" panose="02020400000000000000" pitchFamily="18" charset="-128"/>
            </a:endParaRPr>
          </a:p>
          <a:p>
            <a:pPr eaLnBrk="1" hangingPunct="1">
              <a:buFont typeface=".LucidaGrandeUI"/>
              <a:buChar char="※"/>
              <a:defRPr/>
            </a:pPr>
            <a:r>
              <a:rPr lang="ja-JP" altLang="en-US" sz="900" dirty="0">
                <a:solidFill>
                  <a:srgbClr val="575756"/>
                </a:solidFill>
                <a:latin typeface="游明朝" panose="02020400000000000000" pitchFamily="18" charset="-128"/>
                <a:ea typeface="游明朝" panose="02020400000000000000" pitchFamily="18" charset="-128"/>
              </a:rPr>
              <a:t>掲載キャプチャーは掲載週中に営業担当からお送りします。</a:t>
            </a:r>
            <a:endParaRPr lang="en-US" altLang="ja-JP" sz="900" dirty="0">
              <a:solidFill>
                <a:srgbClr val="575756"/>
              </a:solidFill>
              <a:latin typeface="游明朝" panose="02020400000000000000" pitchFamily="18" charset="-128"/>
              <a:ea typeface="游明朝" panose="02020400000000000000" pitchFamily="18" charset="-128"/>
            </a:endParaRPr>
          </a:p>
          <a:p>
            <a:pPr eaLnBrk="1" hangingPunct="1">
              <a:buFont typeface=".LucidaGrandeUI"/>
              <a:buChar char="※"/>
              <a:defRPr/>
            </a:pPr>
            <a:r>
              <a:rPr lang="en-US" altLang="ja-JP" sz="900" dirty="0">
                <a:solidFill>
                  <a:srgbClr val="575756"/>
                </a:solidFill>
                <a:latin typeface="游明朝" panose="02020400000000000000" pitchFamily="18" charset="-128"/>
                <a:ea typeface="游明朝" panose="02020400000000000000" pitchFamily="18" charset="-128"/>
              </a:rPr>
              <a:t>1</a:t>
            </a:r>
            <a:r>
              <a:rPr lang="ja-JP" altLang="en-US" sz="900" dirty="0">
                <a:solidFill>
                  <a:srgbClr val="575756"/>
                </a:solidFill>
                <a:latin typeface="游明朝" panose="02020400000000000000" pitchFamily="18" charset="-128"/>
                <a:ea typeface="游明朝" panose="02020400000000000000" pitchFamily="18" charset="-128"/>
              </a:rPr>
              <a:t>週あたり追加</a:t>
            </a:r>
            <a:r>
              <a:rPr lang="en-US" altLang="ja-JP" sz="900" dirty="0">
                <a:solidFill>
                  <a:srgbClr val="575756"/>
                </a:solidFill>
                <a:latin typeface="游明朝" panose="02020400000000000000" pitchFamily="18" charset="-128"/>
                <a:ea typeface="游明朝" panose="02020400000000000000" pitchFamily="18" charset="-128"/>
              </a:rPr>
              <a:t>10</a:t>
            </a:r>
            <a:r>
              <a:rPr lang="ja-JP" altLang="en-US" sz="900" dirty="0">
                <a:solidFill>
                  <a:srgbClr val="575756"/>
                </a:solidFill>
                <a:latin typeface="游明朝" panose="02020400000000000000" pitchFamily="18" charset="-128"/>
                <a:ea typeface="游明朝" panose="02020400000000000000" pitchFamily="18" charset="-128"/>
              </a:rPr>
              <a:t>万円で</a:t>
            </a:r>
            <a:r>
              <a:rPr lang="en-US" altLang="ja-JP" sz="900" dirty="0">
                <a:solidFill>
                  <a:srgbClr val="575756"/>
                </a:solidFill>
                <a:latin typeface="游明朝" panose="02020400000000000000" pitchFamily="18" charset="-128"/>
                <a:ea typeface="游明朝" panose="02020400000000000000" pitchFamily="18" charset="-128"/>
              </a:rPr>
              <a:t>60</a:t>
            </a:r>
            <a:r>
              <a:rPr lang="ja-JP" altLang="en-US" sz="900" dirty="0">
                <a:solidFill>
                  <a:srgbClr val="575756"/>
                </a:solidFill>
                <a:latin typeface="游明朝" panose="02020400000000000000" pitchFamily="18" charset="-128"/>
                <a:ea typeface="游明朝" panose="02020400000000000000" pitchFamily="18" charset="-128"/>
              </a:rPr>
              <a:t>秒素材の放映か可能です。</a:t>
            </a:r>
            <a:endParaRPr lang="en-US" altLang="ja-JP" sz="900" dirty="0">
              <a:solidFill>
                <a:srgbClr val="575756"/>
              </a:solidFill>
              <a:latin typeface="游明朝" panose="02020400000000000000" pitchFamily="18" charset="-128"/>
              <a:ea typeface="游明朝" panose="02020400000000000000" pitchFamily="18" charset="-128"/>
            </a:endParaRPr>
          </a:p>
          <a:p>
            <a:pPr eaLnBrk="1" hangingPunct="1">
              <a:buFont typeface=".LucidaGrandeUI"/>
              <a:buChar char="※"/>
              <a:defRPr/>
            </a:pPr>
            <a:r>
              <a:rPr lang="ja-JP" altLang="en-US" sz="900" dirty="0">
                <a:solidFill>
                  <a:srgbClr val="575756"/>
                </a:solidFill>
                <a:latin typeface="游明朝" panose="02020400000000000000" pitchFamily="18" charset="-128"/>
                <a:ea typeface="游明朝" panose="02020400000000000000" pitchFamily="18" charset="-128"/>
              </a:rPr>
              <a:t>導入ゴルフ場数は</a:t>
            </a:r>
            <a:r>
              <a:rPr lang="en-US" altLang="ja-JP" sz="900" dirty="0">
                <a:solidFill>
                  <a:srgbClr val="575756"/>
                </a:solidFill>
                <a:latin typeface="游明朝" panose="02020400000000000000" pitchFamily="18" charset="-128"/>
                <a:ea typeface="游明朝" panose="02020400000000000000" pitchFamily="18" charset="-128"/>
              </a:rPr>
              <a:t>11</a:t>
            </a:r>
            <a:r>
              <a:rPr lang="ja-JP" altLang="en-US" sz="900" dirty="0">
                <a:solidFill>
                  <a:srgbClr val="575756"/>
                </a:solidFill>
                <a:latin typeface="游明朝" panose="02020400000000000000" pitchFamily="18" charset="-128"/>
                <a:ea typeface="游明朝" panose="02020400000000000000" pitchFamily="18" charset="-128"/>
              </a:rPr>
              <a:t>月末時点での予定数であり、変動する場合があります。</a:t>
            </a:r>
            <a:endParaRPr lang="en-US" altLang="ja-JP" sz="900" dirty="0">
              <a:solidFill>
                <a:srgbClr val="575756"/>
              </a:solidFill>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1793771712"/>
      </p:ext>
    </p:extLst>
  </p:cSld>
  <p:clrMapOvr>
    <a:masterClrMapping/>
  </p:clrMapOvr>
</p:sld>
</file>

<file path=ppt/theme/theme1.xml><?xml version="1.0" encoding="utf-8"?>
<a:theme xmlns:a="http://schemas.openxmlformats.org/drawingml/2006/main" name="Office テーマ">
  <a:themeElements>
    <a:clrScheme name="Golfcart Vision Colour">
      <a:dk1>
        <a:srgbClr val="575756"/>
      </a:dk1>
      <a:lt1>
        <a:srgbClr val="FFFFFF"/>
      </a:lt1>
      <a:dk2>
        <a:srgbClr val="285943"/>
      </a:dk2>
      <a:lt2>
        <a:srgbClr val="DAEDE8"/>
      </a:lt2>
      <a:accent1>
        <a:srgbClr val="77AF9C"/>
      </a:accent1>
      <a:accent2>
        <a:srgbClr val="91C88D"/>
      </a:accent2>
      <a:accent3>
        <a:srgbClr val="DEB841"/>
      </a:accent3>
      <a:accent4>
        <a:srgbClr val="DE9E36"/>
      </a:accent4>
      <a:accent5>
        <a:srgbClr val="B1D6AB"/>
      </a:accent5>
      <a:accent6>
        <a:srgbClr val="2F3061"/>
      </a:accent6>
      <a:hlink>
        <a:srgbClr val="05455B"/>
      </a:hlink>
      <a:folHlink>
        <a:srgbClr val="9C1F00"/>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defPPr algn="ctr">
          <a:defRPr kumimoji="1" sz="2115"/>
        </a:defPPr>
      </a:lstStyle>
      <a:style>
        <a:lnRef idx="2">
          <a:schemeClr val="accent1">
            <a:shade val="50000"/>
          </a:schemeClr>
        </a:lnRef>
        <a:fillRef idx="1">
          <a:schemeClr val="accent1"/>
        </a:fillRef>
        <a:effectRef idx="0">
          <a:schemeClr val="accent1"/>
        </a:effectRef>
        <a:fontRef idx="minor">
          <a:schemeClr val="lt1"/>
        </a:fontRef>
      </a:style>
    </a:spDef>
    <a:txDef>
      <a:spPr/>
      <a:bodyPr/>
      <a:lstStyle>
        <a:defPPr marL="0" marR="0" indent="0" algn="ctr" defTabSz="1006475" rtl="0" eaLnBrk="1" fontAlgn="base" latinLnBrk="0" hangingPunct="1">
          <a:lnSpc>
            <a:spcPct val="90000"/>
          </a:lnSpc>
          <a:spcBef>
            <a:spcPct val="0"/>
          </a:spcBef>
          <a:spcAft>
            <a:spcPct val="0"/>
          </a:spcAft>
          <a:buClrTx/>
          <a:buSzTx/>
          <a:buFontTx/>
          <a:buNone/>
          <a:tabLst/>
          <a:defRPr sz="2900" b="1" i="0" smtClean="0">
            <a:solidFill>
              <a:srgbClr val="4D4D4C"/>
            </a:solidFill>
            <a:latin typeface="Yu Mincho Demibold" panose="02020400000000000000" pitchFamily="18" charset="-128"/>
            <a:ea typeface="Yu Mincho Demibold" panose="02020400000000000000" pitchFamily="18" charset="-128"/>
          </a:defRPr>
        </a:defPPr>
      </a:lstStyle>
    </a:txDef>
  </a:objectDefaults>
  <a:extraClrSchemeLst/>
  <a:extLst>
    <a:ext uri="{05A4C25C-085E-4340-85A3-A5531E510DB2}">
      <thm15:themeFamily xmlns:thm15="http://schemas.microsoft.com/office/thememl/2012/main" name="プレゼンテーション4" id="{D935EDAD-9BF6-3B44-B83C-EA4FE672AA8E}" vid="{E7965633-82E1-A54A-B3D3-BAC99CF8E08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5C32675B548C934F9A2A9FB10CE58E3B" ma:contentTypeVersion="2" ma:contentTypeDescription="新しいドキュメントを作成します。" ma:contentTypeScope="" ma:versionID="81f454fb6ba6e0b11a1b2eb984a9c1fe">
  <xsd:schema xmlns:xsd="http://www.w3.org/2001/XMLSchema" xmlns:xs="http://www.w3.org/2001/XMLSchema" xmlns:p="http://schemas.microsoft.com/office/2006/metadata/properties" xmlns:ns3="c421ddae-9d84-432b-8914-70a1c3850f24" targetNamespace="http://schemas.microsoft.com/office/2006/metadata/properties" ma:root="true" ma:fieldsID="28d90e624b1933eca0db4854747f1736" ns3:_="">
    <xsd:import namespace="c421ddae-9d84-432b-8914-70a1c3850f24"/>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21ddae-9d84-432b-8914-70a1c3850f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0D65CA-4184-43F6-8613-273EA04EFD3A}">
  <ds:schemaRefs>
    <ds:schemaRef ds:uri="http://schemas.microsoft.com/sharepoint/v3/contenttype/forms"/>
  </ds:schemaRefs>
</ds:datastoreItem>
</file>

<file path=customXml/itemProps2.xml><?xml version="1.0" encoding="utf-8"?>
<ds:datastoreItem xmlns:ds="http://schemas.openxmlformats.org/officeDocument/2006/customXml" ds:itemID="{08F5EEDE-0BF2-440E-BF66-BC4D3EE19A4F}">
  <ds:schemaRefs>
    <ds:schemaRef ds:uri="http://schemas.openxmlformats.org/package/2006/metadata/core-properties"/>
    <ds:schemaRef ds:uri="http://schemas.microsoft.com/office/2006/documentManagement/types"/>
    <ds:schemaRef ds:uri="http://purl.org/dc/dcmitype/"/>
    <ds:schemaRef ds:uri="http://www.w3.org/XML/1998/namespace"/>
    <ds:schemaRef ds:uri="http://schemas.microsoft.com/office/infopath/2007/PartnerControls"/>
    <ds:schemaRef ds:uri="http://purl.org/dc/elements/1.1/"/>
    <ds:schemaRef ds:uri="c421ddae-9d84-432b-8914-70a1c3850f24"/>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32A70205-89F4-449A-97D2-CE88E6ECE5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21ddae-9d84-432b-8914-70a1c3850f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220804テンプレート_GolfcartVision</Template>
  <TotalTime>6589</TotalTime>
  <Words>5288</Words>
  <Application>Microsoft Macintosh PowerPoint</Application>
  <PresentationFormat>ユーザー設定</PresentationFormat>
  <Paragraphs>517</Paragraphs>
  <Slides>18</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18</vt:i4>
      </vt:variant>
    </vt:vector>
  </HeadingPairs>
  <TitlesOfParts>
    <vt:vector size="31" baseType="lpstr">
      <vt:lpstr>.LucidaGrandeUI</vt:lpstr>
      <vt:lpstr>Yu Gothic Pr6N R</vt:lpstr>
      <vt:lpstr>YuMincho +36p Kana Medium</vt:lpstr>
      <vt:lpstr>游ゴシック</vt:lpstr>
      <vt:lpstr>Yu Mincho</vt:lpstr>
      <vt:lpstr>Yu Mincho</vt:lpstr>
      <vt:lpstr>Yu Mincho Demibold</vt:lpstr>
      <vt:lpstr>Yu Mincho Demibold</vt:lpstr>
      <vt:lpstr>Arial</vt:lpstr>
      <vt:lpstr>Calibri</vt:lpstr>
      <vt:lpstr>Cambria</vt:lpstr>
      <vt:lpstr>Wingdings</vt:lpstr>
      <vt:lpstr>Office テーマ</vt:lpstr>
      <vt:lpstr>PowerPoint プレゼンテーション</vt:lpstr>
      <vt:lpstr>2024年1-3月媒体資料：主要変更点</vt:lpstr>
      <vt:lpstr>PowerPoint プレゼンテーション</vt:lpstr>
      <vt:lpstr>メディア概要</vt:lpstr>
      <vt:lpstr>設置ゴルフ場一覧</vt:lpstr>
      <vt:lpstr>ゴルファー利便性・広告視認性を高める取り組み</vt:lpstr>
      <vt:lpstr>ユーザー属性情報</vt:lpstr>
      <vt:lpstr>広告掲載仕様</vt:lpstr>
      <vt:lpstr>広告メニュー</vt:lpstr>
      <vt:lpstr>画面構成と動作の仕様</vt:lpstr>
      <vt:lpstr>入稿規定</vt:lpstr>
      <vt:lpstr>申込から掲載開始まで</vt:lpstr>
      <vt:lpstr>各種フォーム・メールフォーマット</vt:lpstr>
      <vt:lpstr>考査基準①</vt:lpstr>
      <vt:lpstr>考査基準②</vt:lpstr>
      <vt:lpstr>各種規定①</vt:lpstr>
      <vt:lpstr>各種規定②</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Akuura Nao</dc:creator>
  <cp:keywords/>
  <dc:description/>
  <cp:lastModifiedBy>Tomihara Takahito</cp:lastModifiedBy>
  <cp:revision>408</cp:revision>
  <cp:lastPrinted>2023-02-21T08:02:29Z</cp:lastPrinted>
  <dcterms:created xsi:type="dcterms:W3CDTF">2022-08-04T23:01:58Z</dcterms:created>
  <dcterms:modified xsi:type="dcterms:W3CDTF">2023-12-25T03:23:18Z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0x0101005C32675B548C934F9A2A9FB10CE58E3B</vt:lpwstr>
  </property>
</Properties>
</file>